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sldIdLst>
    <p:sldId id="293" r:id="rId5"/>
    <p:sldId id="305" r:id="rId6"/>
    <p:sldId id="295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E8DDC7E-DF46-4A0A-99CC-F693697A98F4}">
          <p14:sldIdLst>
            <p14:sldId id="293"/>
          </p14:sldIdLst>
        </p14:section>
        <p14:section name="Rappel" id="{CC346033-7F21-4CD5-9197-3CD3219D99A1}">
          <p14:sldIdLst>
            <p14:sldId id="305"/>
            <p14:sldId id="295"/>
            <p14:sldId id="296"/>
            <p14:sldId id="297"/>
          </p14:sldIdLst>
        </p14:section>
        <p14:section name="Énoncé" id="{03618FE3-6D5D-4A60-8ACF-9A6F45945167}">
          <p14:sldIdLst>
            <p14:sldId id="298"/>
          </p14:sldIdLst>
        </p14:section>
        <p14:section name="Débogeur" id="{0AA3FAF3-7BF2-4036-AC4C-385D5EA086EB}">
          <p14:sldIdLst>
            <p14:sldId id="299"/>
            <p14:sldId id="300"/>
            <p14:sldId id="301"/>
            <p14:sldId id="302"/>
          </p14:sldIdLst>
        </p14:section>
        <p14:section name="Autres IntelliJ" id="{A500D9B0-1825-4314-88D5-8D0A9010F332}">
          <p14:sldIdLst>
            <p14:sldId id="303"/>
            <p14:sldId id="304"/>
            <p14:sldId id="3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76603" autoAdjust="0"/>
  </p:normalViewPr>
  <p:slideViewPr>
    <p:cSldViewPr snapToGrid="0">
      <p:cViewPr varScale="1">
        <p:scale>
          <a:sx n="91" d="100"/>
          <a:sy n="91" d="100"/>
        </p:scale>
        <p:origin x="123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8CD9B5-EB20-40B6-A19E-3ABCAA1BA2F2}" type="doc">
      <dgm:prSet loTypeId="urn:microsoft.com/office/officeart/2005/8/layout/list1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CA"/>
        </a:p>
      </dgm:t>
    </dgm:pt>
    <dgm:pt modelId="{A486F628-68EC-40ED-99E5-EC1445FF322C}">
      <dgm:prSet phldrT="[Text]"/>
      <dgm:spPr/>
      <dgm:t>
        <a:bodyPr/>
        <a:lstStyle/>
        <a:p>
          <a:r>
            <a:rPr lang="en-US"/>
            <a:t>Classe</a:t>
          </a:r>
          <a:endParaRPr lang="en-CA"/>
        </a:p>
      </dgm:t>
    </dgm:pt>
    <dgm:pt modelId="{6F7C42F1-51A4-4EC6-BA19-9399B9DF9882}" type="parTrans" cxnId="{6E270E0D-6287-4E36-BB65-506F8500A46A}">
      <dgm:prSet/>
      <dgm:spPr/>
      <dgm:t>
        <a:bodyPr/>
        <a:lstStyle/>
        <a:p>
          <a:endParaRPr lang="en-CA"/>
        </a:p>
      </dgm:t>
    </dgm:pt>
    <dgm:pt modelId="{AE27BA1B-8699-4840-A68F-5BA369216273}" type="sibTrans" cxnId="{6E270E0D-6287-4E36-BB65-506F8500A46A}">
      <dgm:prSet/>
      <dgm:spPr/>
      <dgm:t>
        <a:bodyPr/>
        <a:lstStyle/>
        <a:p>
          <a:endParaRPr lang="en-CA"/>
        </a:p>
      </dgm:t>
    </dgm:pt>
    <dgm:pt modelId="{58ADA1BB-2316-43B8-B881-D7B6500D6978}">
      <dgm:prSet phldrT="[Text]"/>
      <dgm:spPr/>
      <dgm:t>
        <a:bodyPr/>
        <a:lstStyle/>
        <a:p>
          <a:r>
            <a:rPr lang="en-US"/>
            <a:t>Instance</a:t>
          </a:r>
          <a:endParaRPr lang="en-CA"/>
        </a:p>
      </dgm:t>
    </dgm:pt>
    <dgm:pt modelId="{06D986BE-D515-4C14-83E6-ED684D0CD1D2}" type="parTrans" cxnId="{B237F18B-C358-4A73-9E60-54ED0330C262}">
      <dgm:prSet/>
      <dgm:spPr/>
      <dgm:t>
        <a:bodyPr/>
        <a:lstStyle/>
        <a:p>
          <a:endParaRPr lang="en-CA"/>
        </a:p>
      </dgm:t>
    </dgm:pt>
    <dgm:pt modelId="{57D09011-799F-4427-8C60-822A438ADF9D}" type="sibTrans" cxnId="{B237F18B-C358-4A73-9E60-54ED0330C262}">
      <dgm:prSet/>
      <dgm:spPr/>
      <dgm:t>
        <a:bodyPr/>
        <a:lstStyle/>
        <a:p>
          <a:endParaRPr lang="en-CA"/>
        </a:p>
      </dgm:t>
    </dgm:pt>
    <dgm:pt modelId="{D902875C-5AB1-4960-8A07-B20F6643A22B}">
      <dgm:prSet phldrT="[Text]"/>
      <dgm:spPr/>
      <dgm:t>
        <a:bodyPr/>
        <a:lstStyle/>
        <a:p>
          <a:r>
            <a:rPr lang="en-US"/>
            <a:t>Objet</a:t>
          </a:r>
          <a:endParaRPr lang="en-CA"/>
        </a:p>
      </dgm:t>
    </dgm:pt>
    <dgm:pt modelId="{A141F2AE-F756-43A3-8394-80E24CB015C9}" type="parTrans" cxnId="{44D99D02-05CB-4479-8C83-7C6AB7B2013A}">
      <dgm:prSet/>
      <dgm:spPr/>
      <dgm:t>
        <a:bodyPr/>
        <a:lstStyle/>
        <a:p>
          <a:endParaRPr lang="en-CA"/>
        </a:p>
      </dgm:t>
    </dgm:pt>
    <dgm:pt modelId="{41245D86-4D67-4F0E-A1F9-EBD8E736B43C}" type="sibTrans" cxnId="{44D99D02-05CB-4479-8C83-7C6AB7B2013A}">
      <dgm:prSet/>
      <dgm:spPr/>
      <dgm:t>
        <a:bodyPr/>
        <a:lstStyle/>
        <a:p>
          <a:endParaRPr lang="en-CA"/>
        </a:p>
      </dgm:t>
    </dgm:pt>
    <dgm:pt modelId="{CD118344-1224-4B8F-8E0F-9195B395DD33}">
      <dgm:prSet phldrT="[Text]"/>
      <dgm:spPr/>
      <dgm:t>
        <a:bodyPr/>
        <a:lstStyle/>
        <a:p>
          <a:r>
            <a:rPr lang="en-US"/>
            <a:t>Plan pour cr</a:t>
          </a:r>
          <a:r>
            <a:rPr lang="fr-CA"/>
            <a:t>éer des objets</a:t>
          </a:r>
          <a:endParaRPr lang="en-CA"/>
        </a:p>
      </dgm:t>
    </dgm:pt>
    <dgm:pt modelId="{4B9D12AB-ED1F-4BB1-8AE3-6E69979CC6CC}" type="parTrans" cxnId="{78406836-CA22-497A-9EE9-9CEC6D5AB8FC}">
      <dgm:prSet/>
      <dgm:spPr/>
      <dgm:t>
        <a:bodyPr/>
        <a:lstStyle/>
        <a:p>
          <a:endParaRPr lang="en-CA"/>
        </a:p>
      </dgm:t>
    </dgm:pt>
    <dgm:pt modelId="{9689F5B7-EBB9-4EEE-AEFC-7390746EC2F2}" type="sibTrans" cxnId="{78406836-CA22-497A-9EE9-9CEC6D5AB8FC}">
      <dgm:prSet/>
      <dgm:spPr/>
      <dgm:t>
        <a:bodyPr/>
        <a:lstStyle/>
        <a:p>
          <a:endParaRPr lang="en-CA"/>
        </a:p>
      </dgm:t>
    </dgm:pt>
    <dgm:pt modelId="{7CFD8093-930F-499E-8139-A72B5B2BCFBD}">
      <dgm:prSet phldrT="[Text]"/>
      <dgm:spPr/>
      <dgm:t>
        <a:bodyPr/>
        <a:lstStyle/>
        <a:p>
          <a:r>
            <a:rPr lang="fr-FR"/>
            <a:t>Définit les attributs (variables) et méthodes (comportements).</a:t>
          </a:r>
          <a:endParaRPr lang="en-CA"/>
        </a:p>
      </dgm:t>
    </dgm:pt>
    <dgm:pt modelId="{A77CFCD4-24B8-4815-9F0C-8E2C15205789}" type="parTrans" cxnId="{2AD15FB1-9FD1-42D8-8DE6-49A65D407C51}">
      <dgm:prSet/>
      <dgm:spPr/>
      <dgm:t>
        <a:bodyPr/>
        <a:lstStyle/>
        <a:p>
          <a:endParaRPr lang="en-CA"/>
        </a:p>
      </dgm:t>
    </dgm:pt>
    <dgm:pt modelId="{A3A27129-678F-4057-9896-28AD44E594D7}" type="sibTrans" cxnId="{2AD15FB1-9FD1-42D8-8DE6-49A65D407C51}">
      <dgm:prSet/>
      <dgm:spPr/>
      <dgm:t>
        <a:bodyPr/>
        <a:lstStyle/>
        <a:p>
          <a:endParaRPr lang="en-CA"/>
        </a:p>
      </dgm:t>
    </dgm:pt>
    <dgm:pt modelId="{011BDE1D-8823-4029-9F07-D40DC7855987}">
      <dgm:prSet phldrT="[Text]"/>
      <dgm:spPr/>
      <dgm:t>
        <a:bodyPr/>
        <a:lstStyle/>
        <a:p>
          <a:r>
            <a:rPr lang="fr-FR"/>
            <a:t>Création concrète à partir d’une classe.</a:t>
          </a:r>
          <a:endParaRPr lang="en-CA"/>
        </a:p>
      </dgm:t>
    </dgm:pt>
    <dgm:pt modelId="{A7E0658D-6F49-4CDD-9F4B-60F9A614442B}" type="parTrans" cxnId="{CA990930-9CDA-4C64-84C5-32932AF17177}">
      <dgm:prSet/>
      <dgm:spPr/>
    </dgm:pt>
    <dgm:pt modelId="{BE05D295-C0EC-4678-8040-D976E0AD8581}" type="sibTrans" cxnId="{CA990930-9CDA-4C64-84C5-32932AF17177}">
      <dgm:prSet/>
      <dgm:spPr/>
    </dgm:pt>
    <dgm:pt modelId="{DFBBD77B-F906-4D23-A6B6-588E779009F4}">
      <dgm:prSet phldrT="[Text]"/>
      <dgm:spPr/>
      <dgm:t>
        <a:bodyPr/>
        <a:lstStyle/>
        <a:p>
          <a:r>
            <a:rPr lang="fr-FR"/>
            <a:t>Chaque instance a ses propres valeurs pour les attributs.</a:t>
          </a:r>
          <a:endParaRPr lang="en-CA"/>
        </a:p>
      </dgm:t>
    </dgm:pt>
    <dgm:pt modelId="{FE267785-1CC5-43FE-BAA4-5D8FFB6A08BA}" type="parTrans" cxnId="{66148D03-056B-4559-B25D-2E60AC7C65A6}">
      <dgm:prSet/>
      <dgm:spPr/>
    </dgm:pt>
    <dgm:pt modelId="{869FFB70-C4A1-442F-9596-F9A094D13E24}" type="sibTrans" cxnId="{66148D03-056B-4559-B25D-2E60AC7C65A6}">
      <dgm:prSet/>
      <dgm:spPr/>
    </dgm:pt>
    <dgm:pt modelId="{641E1A93-54D8-4E61-90A1-FC66FB396535}">
      <dgm:prSet phldrT="[Text]"/>
      <dgm:spPr/>
      <dgm:t>
        <a:bodyPr/>
        <a:lstStyle/>
        <a:p>
          <a:r>
            <a:rPr lang="en-CA"/>
            <a:t>Résultat d’une instanciation.</a:t>
          </a:r>
        </a:p>
      </dgm:t>
    </dgm:pt>
    <dgm:pt modelId="{6AC698F3-E910-4A88-8175-797895F2B1E1}" type="parTrans" cxnId="{D8B168BC-8229-45AD-BDE5-E0BCDA647AFD}">
      <dgm:prSet/>
      <dgm:spPr/>
    </dgm:pt>
    <dgm:pt modelId="{C8AC86E6-BF5C-4F38-9A70-81253EDEB5D1}" type="sibTrans" cxnId="{D8B168BC-8229-45AD-BDE5-E0BCDA647AFD}">
      <dgm:prSet/>
      <dgm:spPr/>
    </dgm:pt>
    <dgm:pt modelId="{3665D7B3-47AD-4246-B49A-0E3B44E76FF2}">
      <dgm:prSet phldrT="[Text]"/>
      <dgm:spPr/>
      <dgm:t>
        <a:bodyPr/>
        <a:lstStyle/>
        <a:p>
          <a:r>
            <a:rPr lang="en-CA"/>
            <a:t>Objet = instance d'une classe.</a:t>
          </a:r>
        </a:p>
      </dgm:t>
    </dgm:pt>
    <dgm:pt modelId="{99357AB0-F2D9-441B-9D21-1A750F3E9804}" type="parTrans" cxnId="{68615D66-0E32-4A55-96C7-3508B9C65D07}">
      <dgm:prSet/>
      <dgm:spPr/>
    </dgm:pt>
    <dgm:pt modelId="{1392B340-CA39-4206-A36C-884A4A188406}" type="sibTrans" cxnId="{68615D66-0E32-4A55-96C7-3508B9C65D07}">
      <dgm:prSet/>
      <dgm:spPr/>
    </dgm:pt>
    <dgm:pt modelId="{AFEA1F5D-3F82-477F-9B66-218CCB83A2A6}" type="pres">
      <dgm:prSet presAssocID="{878CD9B5-EB20-40B6-A19E-3ABCAA1BA2F2}" presName="linear" presStyleCnt="0">
        <dgm:presLayoutVars>
          <dgm:dir/>
          <dgm:animLvl val="lvl"/>
          <dgm:resizeHandles val="exact"/>
        </dgm:presLayoutVars>
      </dgm:prSet>
      <dgm:spPr/>
    </dgm:pt>
    <dgm:pt modelId="{F41487D0-F32C-4FFF-877A-A7DC475775F8}" type="pres">
      <dgm:prSet presAssocID="{A486F628-68EC-40ED-99E5-EC1445FF322C}" presName="parentLin" presStyleCnt="0"/>
      <dgm:spPr/>
    </dgm:pt>
    <dgm:pt modelId="{58DB64FB-0B5E-4CBE-AB76-38A5F96A7662}" type="pres">
      <dgm:prSet presAssocID="{A486F628-68EC-40ED-99E5-EC1445FF322C}" presName="parentLeftMargin" presStyleLbl="node1" presStyleIdx="0" presStyleCnt="3"/>
      <dgm:spPr/>
    </dgm:pt>
    <dgm:pt modelId="{E91FF60A-C7A4-42D9-990F-338ABBD6CE8F}" type="pres">
      <dgm:prSet presAssocID="{A486F628-68EC-40ED-99E5-EC1445FF322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7E01E97-CA4F-4F05-9EEE-140F715CFE06}" type="pres">
      <dgm:prSet presAssocID="{A486F628-68EC-40ED-99E5-EC1445FF322C}" presName="negativeSpace" presStyleCnt="0"/>
      <dgm:spPr/>
    </dgm:pt>
    <dgm:pt modelId="{F2406AA0-4207-44C3-8A54-0D0CEA18C351}" type="pres">
      <dgm:prSet presAssocID="{A486F628-68EC-40ED-99E5-EC1445FF322C}" presName="childText" presStyleLbl="conFgAcc1" presStyleIdx="0" presStyleCnt="3">
        <dgm:presLayoutVars>
          <dgm:bulletEnabled val="1"/>
        </dgm:presLayoutVars>
      </dgm:prSet>
      <dgm:spPr/>
    </dgm:pt>
    <dgm:pt modelId="{AAD73DE5-EBD4-4153-9D20-7C63CFA40D6C}" type="pres">
      <dgm:prSet presAssocID="{AE27BA1B-8699-4840-A68F-5BA369216273}" presName="spaceBetweenRectangles" presStyleCnt="0"/>
      <dgm:spPr/>
    </dgm:pt>
    <dgm:pt modelId="{BF717017-0844-4FCE-8C88-5D45FF8053C3}" type="pres">
      <dgm:prSet presAssocID="{58ADA1BB-2316-43B8-B881-D7B6500D6978}" presName="parentLin" presStyleCnt="0"/>
      <dgm:spPr/>
    </dgm:pt>
    <dgm:pt modelId="{6E35C4A2-5576-42C0-8C9C-DE528E4FBC4D}" type="pres">
      <dgm:prSet presAssocID="{58ADA1BB-2316-43B8-B881-D7B6500D6978}" presName="parentLeftMargin" presStyleLbl="node1" presStyleIdx="0" presStyleCnt="3"/>
      <dgm:spPr/>
    </dgm:pt>
    <dgm:pt modelId="{3FAB0E26-21B2-4CE0-BCB3-3DAF791C1A9E}" type="pres">
      <dgm:prSet presAssocID="{58ADA1BB-2316-43B8-B881-D7B6500D697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BE663EC-24B0-4A42-9213-4818F7C7B9A2}" type="pres">
      <dgm:prSet presAssocID="{58ADA1BB-2316-43B8-B881-D7B6500D6978}" presName="negativeSpace" presStyleCnt="0"/>
      <dgm:spPr/>
    </dgm:pt>
    <dgm:pt modelId="{DCB0C880-6212-497D-8FB5-76957DC319FF}" type="pres">
      <dgm:prSet presAssocID="{58ADA1BB-2316-43B8-B881-D7B6500D6978}" presName="childText" presStyleLbl="conFgAcc1" presStyleIdx="1" presStyleCnt="3">
        <dgm:presLayoutVars>
          <dgm:bulletEnabled val="1"/>
        </dgm:presLayoutVars>
      </dgm:prSet>
      <dgm:spPr/>
    </dgm:pt>
    <dgm:pt modelId="{3D46A808-F33A-4E44-B19C-80996F665AD7}" type="pres">
      <dgm:prSet presAssocID="{57D09011-799F-4427-8C60-822A438ADF9D}" presName="spaceBetweenRectangles" presStyleCnt="0"/>
      <dgm:spPr/>
    </dgm:pt>
    <dgm:pt modelId="{FE1822D0-DAE3-42CD-8A2F-DE203485A91E}" type="pres">
      <dgm:prSet presAssocID="{D902875C-5AB1-4960-8A07-B20F6643A22B}" presName="parentLin" presStyleCnt="0"/>
      <dgm:spPr/>
    </dgm:pt>
    <dgm:pt modelId="{772E45C5-97CC-429F-9206-3F1D15467678}" type="pres">
      <dgm:prSet presAssocID="{D902875C-5AB1-4960-8A07-B20F6643A22B}" presName="parentLeftMargin" presStyleLbl="node1" presStyleIdx="1" presStyleCnt="3"/>
      <dgm:spPr/>
    </dgm:pt>
    <dgm:pt modelId="{68530CA1-2F12-46E1-BCF1-2CC03659F4E8}" type="pres">
      <dgm:prSet presAssocID="{D902875C-5AB1-4960-8A07-B20F6643A22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CC1D048B-A277-4AF1-ABA9-008928843A3E}" type="pres">
      <dgm:prSet presAssocID="{D902875C-5AB1-4960-8A07-B20F6643A22B}" presName="negativeSpace" presStyleCnt="0"/>
      <dgm:spPr/>
    </dgm:pt>
    <dgm:pt modelId="{77BC7296-5623-4F3C-A08D-22C7BB52D279}" type="pres">
      <dgm:prSet presAssocID="{D902875C-5AB1-4960-8A07-B20F6643A22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44D99D02-05CB-4479-8C83-7C6AB7B2013A}" srcId="{878CD9B5-EB20-40B6-A19E-3ABCAA1BA2F2}" destId="{D902875C-5AB1-4960-8A07-B20F6643A22B}" srcOrd="2" destOrd="0" parTransId="{A141F2AE-F756-43A3-8394-80E24CB015C9}" sibTransId="{41245D86-4D67-4F0E-A1F9-EBD8E736B43C}"/>
    <dgm:cxn modelId="{66148D03-056B-4559-B25D-2E60AC7C65A6}" srcId="{58ADA1BB-2316-43B8-B881-D7B6500D6978}" destId="{DFBBD77B-F906-4D23-A6B6-588E779009F4}" srcOrd="1" destOrd="0" parTransId="{FE267785-1CC5-43FE-BAA4-5D8FFB6A08BA}" sibTransId="{869FFB70-C4A1-442F-9596-F9A094D13E24}"/>
    <dgm:cxn modelId="{9AE63208-5762-433E-AA2C-25EBA042FFD8}" type="presOf" srcId="{58ADA1BB-2316-43B8-B881-D7B6500D6978}" destId="{3FAB0E26-21B2-4CE0-BCB3-3DAF791C1A9E}" srcOrd="1" destOrd="0" presId="urn:microsoft.com/office/officeart/2005/8/layout/list1"/>
    <dgm:cxn modelId="{6E270E0D-6287-4E36-BB65-506F8500A46A}" srcId="{878CD9B5-EB20-40B6-A19E-3ABCAA1BA2F2}" destId="{A486F628-68EC-40ED-99E5-EC1445FF322C}" srcOrd="0" destOrd="0" parTransId="{6F7C42F1-51A4-4EC6-BA19-9399B9DF9882}" sibTransId="{AE27BA1B-8699-4840-A68F-5BA369216273}"/>
    <dgm:cxn modelId="{4161C710-E232-4303-AF30-0A8842A51A6D}" type="presOf" srcId="{58ADA1BB-2316-43B8-B881-D7B6500D6978}" destId="{6E35C4A2-5576-42C0-8C9C-DE528E4FBC4D}" srcOrd="0" destOrd="0" presId="urn:microsoft.com/office/officeart/2005/8/layout/list1"/>
    <dgm:cxn modelId="{CA990930-9CDA-4C64-84C5-32932AF17177}" srcId="{58ADA1BB-2316-43B8-B881-D7B6500D6978}" destId="{011BDE1D-8823-4029-9F07-D40DC7855987}" srcOrd="0" destOrd="0" parTransId="{A7E0658D-6F49-4CDD-9F4B-60F9A614442B}" sibTransId="{BE05D295-C0EC-4678-8040-D976E0AD8581}"/>
    <dgm:cxn modelId="{78406836-CA22-497A-9EE9-9CEC6D5AB8FC}" srcId="{A486F628-68EC-40ED-99E5-EC1445FF322C}" destId="{CD118344-1224-4B8F-8E0F-9195B395DD33}" srcOrd="0" destOrd="0" parTransId="{4B9D12AB-ED1F-4BB1-8AE3-6E69979CC6CC}" sibTransId="{9689F5B7-EBB9-4EEE-AEFC-7390746EC2F2}"/>
    <dgm:cxn modelId="{52BAF53C-A045-4761-939A-61D0D4BE5446}" type="presOf" srcId="{7CFD8093-930F-499E-8139-A72B5B2BCFBD}" destId="{F2406AA0-4207-44C3-8A54-0D0CEA18C351}" srcOrd="0" destOrd="1" presId="urn:microsoft.com/office/officeart/2005/8/layout/list1"/>
    <dgm:cxn modelId="{00261362-AA4F-4FC9-BE2B-1B60C3E254E0}" type="presOf" srcId="{A486F628-68EC-40ED-99E5-EC1445FF322C}" destId="{E91FF60A-C7A4-42D9-990F-338ABBD6CE8F}" srcOrd="1" destOrd="0" presId="urn:microsoft.com/office/officeart/2005/8/layout/list1"/>
    <dgm:cxn modelId="{68615D66-0E32-4A55-96C7-3508B9C65D07}" srcId="{D902875C-5AB1-4960-8A07-B20F6643A22B}" destId="{3665D7B3-47AD-4246-B49A-0E3B44E76FF2}" srcOrd="1" destOrd="0" parTransId="{99357AB0-F2D9-441B-9D21-1A750F3E9804}" sibTransId="{1392B340-CA39-4206-A36C-884A4A188406}"/>
    <dgm:cxn modelId="{3BE4326D-8484-4FD5-BF5D-2ADD70804E72}" type="presOf" srcId="{3665D7B3-47AD-4246-B49A-0E3B44E76FF2}" destId="{77BC7296-5623-4F3C-A08D-22C7BB52D279}" srcOrd="0" destOrd="1" presId="urn:microsoft.com/office/officeart/2005/8/layout/list1"/>
    <dgm:cxn modelId="{67C0645A-D3C6-4871-BA74-4DA197308281}" type="presOf" srcId="{878CD9B5-EB20-40B6-A19E-3ABCAA1BA2F2}" destId="{AFEA1F5D-3F82-477F-9B66-218CCB83A2A6}" srcOrd="0" destOrd="0" presId="urn:microsoft.com/office/officeart/2005/8/layout/list1"/>
    <dgm:cxn modelId="{87122088-55C6-422E-974E-6830835299F4}" type="presOf" srcId="{D902875C-5AB1-4960-8A07-B20F6643A22B}" destId="{772E45C5-97CC-429F-9206-3F1D15467678}" srcOrd="0" destOrd="0" presId="urn:microsoft.com/office/officeart/2005/8/layout/list1"/>
    <dgm:cxn modelId="{B237F18B-C358-4A73-9E60-54ED0330C262}" srcId="{878CD9B5-EB20-40B6-A19E-3ABCAA1BA2F2}" destId="{58ADA1BB-2316-43B8-B881-D7B6500D6978}" srcOrd="1" destOrd="0" parTransId="{06D986BE-D515-4C14-83E6-ED684D0CD1D2}" sibTransId="{57D09011-799F-4427-8C60-822A438ADF9D}"/>
    <dgm:cxn modelId="{9ED42699-1D3B-4454-9FA9-7BF471433BC7}" type="presOf" srcId="{CD118344-1224-4B8F-8E0F-9195B395DD33}" destId="{F2406AA0-4207-44C3-8A54-0D0CEA18C351}" srcOrd="0" destOrd="0" presId="urn:microsoft.com/office/officeart/2005/8/layout/list1"/>
    <dgm:cxn modelId="{40BA799B-0E11-41B0-A5EB-64EFE11B027C}" type="presOf" srcId="{011BDE1D-8823-4029-9F07-D40DC7855987}" destId="{DCB0C880-6212-497D-8FB5-76957DC319FF}" srcOrd="0" destOrd="0" presId="urn:microsoft.com/office/officeart/2005/8/layout/list1"/>
    <dgm:cxn modelId="{2AD15FB1-9FD1-42D8-8DE6-49A65D407C51}" srcId="{A486F628-68EC-40ED-99E5-EC1445FF322C}" destId="{7CFD8093-930F-499E-8139-A72B5B2BCFBD}" srcOrd="1" destOrd="0" parTransId="{A77CFCD4-24B8-4815-9F0C-8E2C15205789}" sibTransId="{A3A27129-678F-4057-9896-28AD44E594D7}"/>
    <dgm:cxn modelId="{D8B168BC-8229-45AD-BDE5-E0BCDA647AFD}" srcId="{D902875C-5AB1-4960-8A07-B20F6643A22B}" destId="{641E1A93-54D8-4E61-90A1-FC66FB396535}" srcOrd="0" destOrd="0" parTransId="{6AC698F3-E910-4A88-8175-797895F2B1E1}" sibTransId="{C8AC86E6-BF5C-4F38-9A70-81253EDEB5D1}"/>
    <dgm:cxn modelId="{E1AFDDC8-AAA4-42BA-BFFC-8614D34B907F}" type="presOf" srcId="{DFBBD77B-F906-4D23-A6B6-588E779009F4}" destId="{DCB0C880-6212-497D-8FB5-76957DC319FF}" srcOrd="0" destOrd="1" presId="urn:microsoft.com/office/officeart/2005/8/layout/list1"/>
    <dgm:cxn modelId="{9DE865CB-CB66-4F61-A4BD-C5F793BCADDA}" type="presOf" srcId="{A486F628-68EC-40ED-99E5-EC1445FF322C}" destId="{58DB64FB-0B5E-4CBE-AB76-38A5F96A7662}" srcOrd="0" destOrd="0" presId="urn:microsoft.com/office/officeart/2005/8/layout/list1"/>
    <dgm:cxn modelId="{5C2212F4-A178-4F6E-AF8E-A3AFFBB3A713}" type="presOf" srcId="{641E1A93-54D8-4E61-90A1-FC66FB396535}" destId="{77BC7296-5623-4F3C-A08D-22C7BB52D279}" srcOrd="0" destOrd="0" presId="urn:microsoft.com/office/officeart/2005/8/layout/list1"/>
    <dgm:cxn modelId="{69C720F6-AC13-4E21-996A-18F5D37EB1FC}" type="presOf" srcId="{D902875C-5AB1-4960-8A07-B20F6643A22B}" destId="{68530CA1-2F12-46E1-BCF1-2CC03659F4E8}" srcOrd="1" destOrd="0" presId="urn:microsoft.com/office/officeart/2005/8/layout/list1"/>
    <dgm:cxn modelId="{DF9838DE-5B3C-4216-BF43-849BDF3ABF5D}" type="presParOf" srcId="{AFEA1F5D-3F82-477F-9B66-218CCB83A2A6}" destId="{F41487D0-F32C-4FFF-877A-A7DC475775F8}" srcOrd="0" destOrd="0" presId="urn:microsoft.com/office/officeart/2005/8/layout/list1"/>
    <dgm:cxn modelId="{1AF13A8D-74B9-4F30-ABB9-6CB65E9B79E9}" type="presParOf" srcId="{F41487D0-F32C-4FFF-877A-A7DC475775F8}" destId="{58DB64FB-0B5E-4CBE-AB76-38A5F96A7662}" srcOrd="0" destOrd="0" presId="urn:microsoft.com/office/officeart/2005/8/layout/list1"/>
    <dgm:cxn modelId="{D4ED6007-F960-4E7A-B9F2-2BBED6CC1F5B}" type="presParOf" srcId="{F41487D0-F32C-4FFF-877A-A7DC475775F8}" destId="{E91FF60A-C7A4-42D9-990F-338ABBD6CE8F}" srcOrd="1" destOrd="0" presId="urn:microsoft.com/office/officeart/2005/8/layout/list1"/>
    <dgm:cxn modelId="{27E3A142-0041-403A-BE32-A23BFBEA776A}" type="presParOf" srcId="{AFEA1F5D-3F82-477F-9B66-218CCB83A2A6}" destId="{07E01E97-CA4F-4F05-9EEE-140F715CFE06}" srcOrd="1" destOrd="0" presId="urn:microsoft.com/office/officeart/2005/8/layout/list1"/>
    <dgm:cxn modelId="{A467FB6E-6202-4251-BF2C-69B082FEEE05}" type="presParOf" srcId="{AFEA1F5D-3F82-477F-9B66-218CCB83A2A6}" destId="{F2406AA0-4207-44C3-8A54-0D0CEA18C351}" srcOrd="2" destOrd="0" presId="urn:microsoft.com/office/officeart/2005/8/layout/list1"/>
    <dgm:cxn modelId="{4C5FBD3F-A390-4382-A2E9-46CC8BA20ECF}" type="presParOf" srcId="{AFEA1F5D-3F82-477F-9B66-218CCB83A2A6}" destId="{AAD73DE5-EBD4-4153-9D20-7C63CFA40D6C}" srcOrd="3" destOrd="0" presId="urn:microsoft.com/office/officeart/2005/8/layout/list1"/>
    <dgm:cxn modelId="{592DB4B7-7F4D-4526-826B-883623070E77}" type="presParOf" srcId="{AFEA1F5D-3F82-477F-9B66-218CCB83A2A6}" destId="{BF717017-0844-4FCE-8C88-5D45FF8053C3}" srcOrd="4" destOrd="0" presId="urn:microsoft.com/office/officeart/2005/8/layout/list1"/>
    <dgm:cxn modelId="{980E49C4-1F8F-4C8C-884F-D9374DF25299}" type="presParOf" srcId="{BF717017-0844-4FCE-8C88-5D45FF8053C3}" destId="{6E35C4A2-5576-42C0-8C9C-DE528E4FBC4D}" srcOrd="0" destOrd="0" presId="urn:microsoft.com/office/officeart/2005/8/layout/list1"/>
    <dgm:cxn modelId="{0D5AEEC3-CABA-410A-A55E-3DCFF2CC1221}" type="presParOf" srcId="{BF717017-0844-4FCE-8C88-5D45FF8053C3}" destId="{3FAB0E26-21B2-4CE0-BCB3-3DAF791C1A9E}" srcOrd="1" destOrd="0" presId="urn:microsoft.com/office/officeart/2005/8/layout/list1"/>
    <dgm:cxn modelId="{925613D5-069F-4C54-84DA-C3EDF246CA28}" type="presParOf" srcId="{AFEA1F5D-3F82-477F-9B66-218CCB83A2A6}" destId="{2BE663EC-24B0-4A42-9213-4818F7C7B9A2}" srcOrd="5" destOrd="0" presId="urn:microsoft.com/office/officeart/2005/8/layout/list1"/>
    <dgm:cxn modelId="{571E3F09-AFD9-4417-9BCD-308508DA9621}" type="presParOf" srcId="{AFEA1F5D-3F82-477F-9B66-218CCB83A2A6}" destId="{DCB0C880-6212-497D-8FB5-76957DC319FF}" srcOrd="6" destOrd="0" presId="urn:microsoft.com/office/officeart/2005/8/layout/list1"/>
    <dgm:cxn modelId="{36407556-8E71-46ED-BC0C-F2C339504CA2}" type="presParOf" srcId="{AFEA1F5D-3F82-477F-9B66-218CCB83A2A6}" destId="{3D46A808-F33A-4E44-B19C-80996F665AD7}" srcOrd="7" destOrd="0" presId="urn:microsoft.com/office/officeart/2005/8/layout/list1"/>
    <dgm:cxn modelId="{8E370590-C6DE-4682-A7B7-9982A732F95B}" type="presParOf" srcId="{AFEA1F5D-3F82-477F-9B66-218CCB83A2A6}" destId="{FE1822D0-DAE3-42CD-8A2F-DE203485A91E}" srcOrd="8" destOrd="0" presId="urn:microsoft.com/office/officeart/2005/8/layout/list1"/>
    <dgm:cxn modelId="{1EEFBE63-2BCC-492A-BD9A-F7E0B020DE37}" type="presParOf" srcId="{FE1822D0-DAE3-42CD-8A2F-DE203485A91E}" destId="{772E45C5-97CC-429F-9206-3F1D15467678}" srcOrd="0" destOrd="0" presId="urn:microsoft.com/office/officeart/2005/8/layout/list1"/>
    <dgm:cxn modelId="{71758CB2-4F21-478B-A4DD-0250A401A811}" type="presParOf" srcId="{FE1822D0-DAE3-42CD-8A2F-DE203485A91E}" destId="{68530CA1-2F12-46E1-BCF1-2CC03659F4E8}" srcOrd="1" destOrd="0" presId="urn:microsoft.com/office/officeart/2005/8/layout/list1"/>
    <dgm:cxn modelId="{5F8BE6E9-EF77-4859-B746-5D652032B331}" type="presParOf" srcId="{AFEA1F5D-3F82-477F-9B66-218CCB83A2A6}" destId="{CC1D048B-A277-4AF1-ABA9-008928843A3E}" srcOrd="9" destOrd="0" presId="urn:microsoft.com/office/officeart/2005/8/layout/list1"/>
    <dgm:cxn modelId="{57DC68A2-D5B2-453B-B26C-B93F2EDBE652}" type="presParOf" srcId="{AFEA1F5D-3F82-477F-9B66-218CCB83A2A6}" destId="{77BC7296-5623-4F3C-A08D-22C7BB52D279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AE0005-0362-42CF-BE6E-A0001B6B0845}" type="doc">
      <dgm:prSet loTypeId="urn:microsoft.com/office/officeart/2005/8/layout/list1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CA"/>
        </a:p>
      </dgm:t>
    </dgm:pt>
    <dgm:pt modelId="{AF096EA2-0D5F-4E1C-83BD-8A6CDAE3C04A}">
      <dgm:prSet phldrT="[Text]"/>
      <dgm:spPr/>
      <dgm:t>
        <a:bodyPr/>
        <a:lstStyle/>
        <a:p>
          <a:r>
            <a:rPr lang="fr-CA" dirty="0"/>
            <a:t>Attributs d’instance</a:t>
          </a:r>
          <a:endParaRPr lang="en-CA" dirty="0"/>
        </a:p>
      </dgm:t>
    </dgm:pt>
    <dgm:pt modelId="{AE46F480-AF9F-45DC-BC66-AF660A5A8541}" type="parTrans" cxnId="{AC559955-BC64-4865-8253-492C61F610BD}">
      <dgm:prSet/>
      <dgm:spPr/>
      <dgm:t>
        <a:bodyPr/>
        <a:lstStyle/>
        <a:p>
          <a:endParaRPr lang="en-CA"/>
        </a:p>
      </dgm:t>
    </dgm:pt>
    <dgm:pt modelId="{1B1E3A01-895D-4168-A488-22514CD72599}" type="sibTrans" cxnId="{AC559955-BC64-4865-8253-492C61F610BD}">
      <dgm:prSet/>
      <dgm:spPr/>
      <dgm:t>
        <a:bodyPr/>
        <a:lstStyle/>
        <a:p>
          <a:endParaRPr lang="en-CA"/>
        </a:p>
      </dgm:t>
    </dgm:pt>
    <dgm:pt modelId="{D2D79348-3BEC-446F-BC6E-84E9D2E30C19}">
      <dgm:prSet phldrT="[Text]"/>
      <dgm:spPr/>
      <dgm:t>
        <a:bodyPr/>
        <a:lstStyle/>
        <a:p>
          <a:r>
            <a:rPr lang="fr-CA" dirty="0"/>
            <a:t>Attributs de Classe</a:t>
          </a:r>
          <a:endParaRPr lang="en-CA" dirty="0"/>
        </a:p>
      </dgm:t>
    </dgm:pt>
    <dgm:pt modelId="{F9076C90-67B5-4F75-835A-C2FC5BBD1A48}" type="parTrans" cxnId="{820EC961-B5EB-4027-BCB5-AB7E53A5A13A}">
      <dgm:prSet/>
      <dgm:spPr/>
      <dgm:t>
        <a:bodyPr/>
        <a:lstStyle/>
        <a:p>
          <a:endParaRPr lang="en-CA"/>
        </a:p>
      </dgm:t>
    </dgm:pt>
    <dgm:pt modelId="{CDEEAF7D-AF83-4FA1-8AF1-6106C5617DC8}" type="sibTrans" cxnId="{820EC961-B5EB-4027-BCB5-AB7E53A5A13A}">
      <dgm:prSet/>
      <dgm:spPr/>
      <dgm:t>
        <a:bodyPr/>
        <a:lstStyle/>
        <a:p>
          <a:endParaRPr lang="en-CA"/>
        </a:p>
      </dgm:t>
    </dgm:pt>
    <dgm:pt modelId="{B8AE870C-9DD9-4FA6-93DC-E56D4E82C4E7}">
      <dgm:prSet phldrT="[Text]"/>
      <dgm:spPr/>
      <dgm:t>
        <a:bodyPr/>
        <a:lstStyle/>
        <a:p>
          <a:r>
            <a:rPr lang="fr-CA" dirty="0"/>
            <a:t>Méthodes</a:t>
          </a:r>
          <a:endParaRPr lang="en-CA" dirty="0"/>
        </a:p>
      </dgm:t>
    </dgm:pt>
    <dgm:pt modelId="{F1443E47-8A56-4CA1-9586-31E299144032}" type="parTrans" cxnId="{5C60C27A-0119-490B-B84D-AFF6A64D25ED}">
      <dgm:prSet/>
      <dgm:spPr/>
      <dgm:t>
        <a:bodyPr/>
        <a:lstStyle/>
        <a:p>
          <a:endParaRPr lang="en-CA"/>
        </a:p>
      </dgm:t>
    </dgm:pt>
    <dgm:pt modelId="{18F24A6E-1E08-40F0-B267-0AD7E542B2ED}" type="sibTrans" cxnId="{5C60C27A-0119-490B-B84D-AFF6A64D25ED}">
      <dgm:prSet/>
      <dgm:spPr/>
      <dgm:t>
        <a:bodyPr/>
        <a:lstStyle/>
        <a:p>
          <a:endParaRPr lang="en-CA"/>
        </a:p>
      </dgm:t>
    </dgm:pt>
    <dgm:pt modelId="{D2C1A01C-3F6A-4658-AC2C-AECF4E477D6A}">
      <dgm:prSet phldrT="[Text]"/>
      <dgm:spPr/>
      <dgm:t>
        <a:bodyPr/>
        <a:lstStyle/>
        <a:p>
          <a:r>
            <a:rPr lang="fr-FR" dirty="0"/>
            <a:t>Variables propres à chaque objet.</a:t>
          </a:r>
          <a:endParaRPr lang="en-CA" dirty="0"/>
        </a:p>
      </dgm:t>
    </dgm:pt>
    <dgm:pt modelId="{768174FE-D840-475D-ADBC-29AA6564EDEE}" type="parTrans" cxnId="{5851123E-9D1E-4393-96F7-09D667C23AF1}">
      <dgm:prSet/>
      <dgm:spPr/>
      <dgm:t>
        <a:bodyPr/>
        <a:lstStyle/>
        <a:p>
          <a:endParaRPr lang="en-CA"/>
        </a:p>
      </dgm:t>
    </dgm:pt>
    <dgm:pt modelId="{2D5861C2-0856-45E6-8050-973D4CA52D81}" type="sibTrans" cxnId="{5851123E-9D1E-4393-96F7-09D667C23AF1}">
      <dgm:prSet/>
      <dgm:spPr/>
      <dgm:t>
        <a:bodyPr/>
        <a:lstStyle/>
        <a:p>
          <a:endParaRPr lang="en-CA"/>
        </a:p>
      </dgm:t>
    </dgm:pt>
    <dgm:pt modelId="{1523078D-CDD0-41F6-B968-7F6733614894}">
      <dgm:prSet phldrT="[Text]"/>
      <dgm:spPr/>
      <dgm:t>
        <a:bodyPr/>
        <a:lstStyle/>
        <a:p>
          <a:r>
            <a:rPr lang="en-CA" dirty="0"/>
            <a:t>Déclarés sans static</a:t>
          </a:r>
        </a:p>
      </dgm:t>
    </dgm:pt>
    <dgm:pt modelId="{A7A1BFE3-BC65-4254-BCF9-D9B9A6E2FBAE}" type="parTrans" cxnId="{481E6703-1EC8-43A0-80AD-63D3AB28CF30}">
      <dgm:prSet/>
      <dgm:spPr/>
      <dgm:t>
        <a:bodyPr/>
        <a:lstStyle/>
        <a:p>
          <a:endParaRPr lang="en-CA"/>
        </a:p>
      </dgm:t>
    </dgm:pt>
    <dgm:pt modelId="{1905B8FF-6228-4EAB-8123-1F57F381C010}" type="sibTrans" cxnId="{481E6703-1EC8-43A0-80AD-63D3AB28CF30}">
      <dgm:prSet/>
      <dgm:spPr/>
      <dgm:t>
        <a:bodyPr/>
        <a:lstStyle/>
        <a:p>
          <a:endParaRPr lang="en-CA"/>
        </a:p>
      </dgm:t>
    </dgm:pt>
    <dgm:pt modelId="{B40D0254-F4C8-4F18-B4BD-E946E0EFBD26}">
      <dgm:prSet phldrT="[Text]"/>
      <dgm:spPr/>
      <dgm:t>
        <a:bodyPr/>
        <a:lstStyle/>
        <a:p>
          <a:r>
            <a:rPr lang="fr-FR" dirty="0"/>
            <a:t>Variables partagées par tous les objets.</a:t>
          </a:r>
          <a:endParaRPr lang="en-CA" dirty="0"/>
        </a:p>
      </dgm:t>
    </dgm:pt>
    <dgm:pt modelId="{A4401BDC-6C0C-4D15-A772-F0DC9A86396A}" type="parTrans" cxnId="{C33422FA-F26E-489C-85B4-BBE3D5D4C901}">
      <dgm:prSet/>
      <dgm:spPr/>
      <dgm:t>
        <a:bodyPr/>
        <a:lstStyle/>
        <a:p>
          <a:endParaRPr lang="en-CA"/>
        </a:p>
      </dgm:t>
    </dgm:pt>
    <dgm:pt modelId="{D8A5E005-20B6-4A57-8043-43DF64C61413}" type="sibTrans" cxnId="{C33422FA-F26E-489C-85B4-BBE3D5D4C901}">
      <dgm:prSet/>
      <dgm:spPr/>
      <dgm:t>
        <a:bodyPr/>
        <a:lstStyle/>
        <a:p>
          <a:endParaRPr lang="en-CA"/>
        </a:p>
      </dgm:t>
    </dgm:pt>
    <dgm:pt modelId="{7239E140-D1AA-42E8-B590-77C4761A6556}">
      <dgm:prSet phldrT="[Text]"/>
      <dgm:spPr/>
      <dgm:t>
        <a:bodyPr/>
        <a:lstStyle/>
        <a:p>
          <a:r>
            <a:rPr lang="en-CA" dirty="0"/>
            <a:t>Déclarés avec static</a:t>
          </a:r>
        </a:p>
      </dgm:t>
    </dgm:pt>
    <dgm:pt modelId="{63403055-A4F3-4B65-B528-AD540FFFF6FC}" type="parTrans" cxnId="{44DA4C30-A1E7-4B70-970E-C46722931A91}">
      <dgm:prSet/>
      <dgm:spPr/>
      <dgm:t>
        <a:bodyPr/>
        <a:lstStyle/>
        <a:p>
          <a:endParaRPr lang="en-CA"/>
        </a:p>
      </dgm:t>
    </dgm:pt>
    <dgm:pt modelId="{5F6840C2-E0DF-4968-A28C-36B7FFF1EC63}" type="sibTrans" cxnId="{44DA4C30-A1E7-4B70-970E-C46722931A91}">
      <dgm:prSet/>
      <dgm:spPr/>
      <dgm:t>
        <a:bodyPr/>
        <a:lstStyle/>
        <a:p>
          <a:endParaRPr lang="en-CA"/>
        </a:p>
      </dgm:t>
    </dgm:pt>
    <dgm:pt modelId="{1D86785B-65D9-4D36-A0BB-12BD69DD9714}">
      <dgm:prSet phldrT="[Text]"/>
      <dgm:spPr/>
      <dgm:t>
        <a:bodyPr/>
        <a:lstStyle/>
        <a:p>
          <a:r>
            <a:rPr lang="fr-CA" dirty="0"/>
            <a:t>D’Instance: Agissent sur l’instance</a:t>
          </a:r>
          <a:endParaRPr lang="en-CA" dirty="0"/>
        </a:p>
      </dgm:t>
    </dgm:pt>
    <dgm:pt modelId="{F2BC8E1D-760D-426B-9B49-8C593807CCBB}" type="parTrans" cxnId="{8273E61E-C72B-44EC-B0F1-64459A52979C}">
      <dgm:prSet/>
      <dgm:spPr/>
      <dgm:t>
        <a:bodyPr/>
        <a:lstStyle/>
        <a:p>
          <a:endParaRPr lang="en-CA"/>
        </a:p>
      </dgm:t>
    </dgm:pt>
    <dgm:pt modelId="{93EF2892-CFD6-445B-8C8D-83170FB55793}" type="sibTrans" cxnId="{8273E61E-C72B-44EC-B0F1-64459A52979C}">
      <dgm:prSet/>
      <dgm:spPr/>
      <dgm:t>
        <a:bodyPr/>
        <a:lstStyle/>
        <a:p>
          <a:endParaRPr lang="en-CA"/>
        </a:p>
      </dgm:t>
    </dgm:pt>
    <dgm:pt modelId="{731A583D-31E6-4BEB-9427-5FA705080D73}">
      <dgm:prSet phldrT="[Text]"/>
      <dgm:spPr/>
      <dgm:t>
        <a:bodyPr/>
        <a:lstStyle/>
        <a:p>
          <a:r>
            <a:rPr lang="fr-CA" dirty="0"/>
            <a:t>De Classe: Ne dépend pas de l’instance</a:t>
          </a:r>
          <a:endParaRPr lang="en-CA" dirty="0"/>
        </a:p>
      </dgm:t>
    </dgm:pt>
    <dgm:pt modelId="{8CD97185-B4F6-45FB-9769-B8DEE89891ED}" type="parTrans" cxnId="{5B0EBFD9-006B-4D4C-97BB-C7312EC06E21}">
      <dgm:prSet/>
      <dgm:spPr/>
      <dgm:t>
        <a:bodyPr/>
        <a:lstStyle/>
        <a:p>
          <a:endParaRPr lang="en-CA"/>
        </a:p>
      </dgm:t>
    </dgm:pt>
    <dgm:pt modelId="{EA1F5239-EE3F-48A9-B4FA-9CD24DCA5537}" type="sibTrans" cxnId="{5B0EBFD9-006B-4D4C-97BB-C7312EC06E21}">
      <dgm:prSet/>
      <dgm:spPr/>
      <dgm:t>
        <a:bodyPr/>
        <a:lstStyle/>
        <a:p>
          <a:endParaRPr lang="en-CA"/>
        </a:p>
      </dgm:t>
    </dgm:pt>
    <dgm:pt modelId="{96D1AD65-5864-4A0E-9476-AD3E829062F2}" type="pres">
      <dgm:prSet presAssocID="{FEAE0005-0362-42CF-BE6E-A0001B6B0845}" presName="linear" presStyleCnt="0">
        <dgm:presLayoutVars>
          <dgm:dir/>
          <dgm:animLvl val="lvl"/>
          <dgm:resizeHandles val="exact"/>
        </dgm:presLayoutVars>
      </dgm:prSet>
      <dgm:spPr/>
    </dgm:pt>
    <dgm:pt modelId="{0B01A7E5-47BF-4E9F-96E3-0EE973EF7829}" type="pres">
      <dgm:prSet presAssocID="{AF096EA2-0D5F-4E1C-83BD-8A6CDAE3C04A}" presName="parentLin" presStyleCnt="0"/>
      <dgm:spPr/>
    </dgm:pt>
    <dgm:pt modelId="{F832EBFE-FC6D-4871-8C3D-4AB56F556830}" type="pres">
      <dgm:prSet presAssocID="{AF096EA2-0D5F-4E1C-83BD-8A6CDAE3C04A}" presName="parentLeftMargin" presStyleLbl="node1" presStyleIdx="0" presStyleCnt="3"/>
      <dgm:spPr/>
    </dgm:pt>
    <dgm:pt modelId="{31D1B354-A6A1-4219-9CC9-89891B552758}" type="pres">
      <dgm:prSet presAssocID="{AF096EA2-0D5F-4E1C-83BD-8A6CDAE3C04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727DFE7-DC9A-47F9-B859-6FA9C404C61F}" type="pres">
      <dgm:prSet presAssocID="{AF096EA2-0D5F-4E1C-83BD-8A6CDAE3C04A}" presName="negativeSpace" presStyleCnt="0"/>
      <dgm:spPr/>
    </dgm:pt>
    <dgm:pt modelId="{9694E603-61CD-4576-A9C1-6502D5AC8CF1}" type="pres">
      <dgm:prSet presAssocID="{AF096EA2-0D5F-4E1C-83BD-8A6CDAE3C04A}" presName="childText" presStyleLbl="conFgAcc1" presStyleIdx="0" presStyleCnt="3">
        <dgm:presLayoutVars>
          <dgm:bulletEnabled val="1"/>
        </dgm:presLayoutVars>
      </dgm:prSet>
      <dgm:spPr/>
    </dgm:pt>
    <dgm:pt modelId="{5F45ADD7-5E04-46F2-96BD-0EBDB0DC7517}" type="pres">
      <dgm:prSet presAssocID="{1B1E3A01-895D-4168-A488-22514CD72599}" presName="spaceBetweenRectangles" presStyleCnt="0"/>
      <dgm:spPr/>
    </dgm:pt>
    <dgm:pt modelId="{1CCCEAE9-C670-4E2A-B562-4340B739C2D5}" type="pres">
      <dgm:prSet presAssocID="{D2D79348-3BEC-446F-BC6E-84E9D2E30C19}" presName="parentLin" presStyleCnt="0"/>
      <dgm:spPr/>
    </dgm:pt>
    <dgm:pt modelId="{D1E33A7E-0994-4DB1-B52D-A69BA145B6A9}" type="pres">
      <dgm:prSet presAssocID="{D2D79348-3BEC-446F-BC6E-84E9D2E30C19}" presName="parentLeftMargin" presStyleLbl="node1" presStyleIdx="0" presStyleCnt="3"/>
      <dgm:spPr/>
    </dgm:pt>
    <dgm:pt modelId="{48B68D57-93CE-400D-807F-F80354D2E35A}" type="pres">
      <dgm:prSet presAssocID="{D2D79348-3BEC-446F-BC6E-84E9D2E30C1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2CA51F6-252A-48EE-BA25-DBE6069FFF91}" type="pres">
      <dgm:prSet presAssocID="{D2D79348-3BEC-446F-BC6E-84E9D2E30C19}" presName="negativeSpace" presStyleCnt="0"/>
      <dgm:spPr/>
    </dgm:pt>
    <dgm:pt modelId="{D00F8674-A6B9-475C-A1DA-1B6A588FE000}" type="pres">
      <dgm:prSet presAssocID="{D2D79348-3BEC-446F-BC6E-84E9D2E30C19}" presName="childText" presStyleLbl="conFgAcc1" presStyleIdx="1" presStyleCnt="3">
        <dgm:presLayoutVars>
          <dgm:bulletEnabled val="1"/>
        </dgm:presLayoutVars>
      </dgm:prSet>
      <dgm:spPr/>
    </dgm:pt>
    <dgm:pt modelId="{81840725-47D4-46BE-8710-4171F63422BA}" type="pres">
      <dgm:prSet presAssocID="{CDEEAF7D-AF83-4FA1-8AF1-6106C5617DC8}" presName="spaceBetweenRectangles" presStyleCnt="0"/>
      <dgm:spPr/>
    </dgm:pt>
    <dgm:pt modelId="{CDD45FB0-CC21-48BC-A140-AF63C6D6E0D5}" type="pres">
      <dgm:prSet presAssocID="{B8AE870C-9DD9-4FA6-93DC-E56D4E82C4E7}" presName="parentLin" presStyleCnt="0"/>
      <dgm:spPr/>
    </dgm:pt>
    <dgm:pt modelId="{29650C9C-6525-4C6B-A4C8-BF2D9FA1FB50}" type="pres">
      <dgm:prSet presAssocID="{B8AE870C-9DD9-4FA6-93DC-E56D4E82C4E7}" presName="parentLeftMargin" presStyleLbl="node1" presStyleIdx="1" presStyleCnt="3"/>
      <dgm:spPr/>
    </dgm:pt>
    <dgm:pt modelId="{2CB5889F-273C-41C2-A648-713B20235D24}" type="pres">
      <dgm:prSet presAssocID="{B8AE870C-9DD9-4FA6-93DC-E56D4E82C4E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39C59B7-E1A2-4E71-8299-310947C55CD8}" type="pres">
      <dgm:prSet presAssocID="{B8AE870C-9DD9-4FA6-93DC-E56D4E82C4E7}" presName="negativeSpace" presStyleCnt="0"/>
      <dgm:spPr/>
    </dgm:pt>
    <dgm:pt modelId="{0082718E-44B0-4E69-AE3A-6BE5A23482E9}" type="pres">
      <dgm:prSet presAssocID="{B8AE870C-9DD9-4FA6-93DC-E56D4E82C4E7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481E6703-1EC8-43A0-80AD-63D3AB28CF30}" srcId="{AF096EA2-0D5F-4E1C-83BD-8A6CDAE3C04A}" destId="{1523078D-CDD0-41F6-B968-7F6733614894}" srcOrd="1" destOrd="0" parTransId="{A7A1BFE3-BC65-4254-BCF9-D9B9A6E2FBAE}" sibTransId="{1905B8FF-6228-4EAB-8123-1F57F381C010}"/>
    <dgm:cxn modelId="{8273E61E-C72B-44EC-B0F1-64459A52979C}" srcId="{B8AE870C-9DD9-4FA6-93DC-E56D4E82C4E7}" destId="{1D86785B-65D9-4D36-A0BB-12BD69DD9714}" srcOrd="0" destOrd="0" parTransId="{F2BC8E1D-760D-426B-9B49-8C593807CCBB}" sibTransId="{93EF2892-CFD6-445B-8C8D-83170FB55793}"/>
    <dgm:cxn modelId="{E59BED2E-5248-4D13-A446-80EEABABD236}" type="presOf" srcId="{D2D79348-3BEC-446F-BC6E-84E9D2E30C19}" destId="{D1E33A7E-0994-4DB1-B52D-A69BA145B6A9}" srcOrd="0" destOrd="0" presId="urn:microsoft.com/office/officeart/2005/8/layout/list1"/>
    <dgm:cxn modelId="{44DA4C30-A1E7-4B70-970E-C46722931A91}" srcId="{D2D79348-3BEC-446F-BC6E-84E9D2E30C19}" destId="{7239E140-D1AA-42E8-B590-77C4761A6556}" srcOrd="1" destOrd="0" parTransId="{63403055-A4F3-4B65-B528-AD540FFFF6FC}" sibTransId="{5F6840C2-E0DF-4968-A28C-36B7FFF1EC63}"/>
    <dgm:cxn modelId="{5851123E-9D1E-4393-96F7-09D667C23AF1}" srcId="{AF096EA2-0D5F-4E1C-83BD-8A6CDAE3C04A}" destId="{D2C1A01C-3F6A-4658-AC2C-AECF4E477D6A}" srcOrd="0" destOrd="0" parTransId="{768174FE-D840-475D-ADBC-29AA6564EDEE}" sibTransId="{2D5861C2-0856-45E6-8050-973D4CA52D81}"/>
    <dgm:cxn modelId="{5B382340-2BC8-4314-9CE4-EDDA0D4EA497}" type="presOf" srcId="{1523078D-CDD0-41F6-B968-7F6733614894}" destId="{9694E603-61CD-4576-A9C1-6502D5AC8CF1}" srcOrd="0" destOrd="1" presId="urn:microsoft.com/office/officeart/2005/8/layout/list1"/>
    <dgm:cxn modelId="{4EEBFB5C-02B5-4235-96CC-321FBB30CAA2}" type="presOf" srcId="{B8AE870C-9DD9-4FA6-93DC-E56D4E82C4E7}" destId="{2CB5889F-273C-41C2-A648-713B20235D24}" srcOrd="1" destOrd="0" presId="urn:microsoft.com/office/officeart/2005/8/layout/list1"/>
    <dgm:cxn modelId="{42EA675E-E82E-4A59-9547-79C000B41DDC}" type="presOf" srcId="{FEAE0005-0362-42CF-BE6E-A0001B6B0845}" destId="{96D1AD65-5864-4A0E-9476-AD3E829062F2}" srcOrd="0" destOrd="0" presId="urn:microsoft.com/office/officeart/2005/8/layout/list1"/>
    <dgm:cxn modelId="{820EC961-B5EB-4027-BCB5-AB7E53A5A13A}" srcId="{FEAE0005-0362-42CF-BE6E-A0001B6B0845}" destId="{D2D79348-3BEC-446F-BC6E-84E9D2E30C19}" srcOrd="1" destOrd="0" parTransId="{F9076C90-67B5-4F75-835A-C2FC5BBD1A48}" sibTransId="{CDEEAF7D-AF83-4FA1-8AF1-6106C5617DC8}"/>
    <dgm:cxn modelId="{59CE7846-612B-45C0-A111-2DC18B412A92}" type="presOf" srcId="{AF096EA2-0D5F-4E1C-83BD-8A6CDAE3C04A}" destId="{31D1B354-A6A1-4219-9CC9-89891B552758}" srcOrd="1" destOrd="0" presId="urn:microsoft.com/office/officeart/2005/8/layout/list1"/>
    <dgm:cxn modelId="{F3657E49-7DDD-4476-82AD-1E888B654D3E}" type="presOf" srcId="{731A583D-31E6-4BEB-9427-5FA705080D73}" destId="{0082718E-44B0-4E69-AE3A-6BE5A23482E9}" srcOrd="0" destOrd="1" presId="urn:microsoft.com/office/officeart/2005/8/layout/list1"/>
    <dgm:cxn modelId="{CC2C9975-F390-429F-A4E3-8A41ED95D264}" type="presOf" srcId="{AF096EA2-0D5F-4E1C-83BD-8A6CDAE3C04A}" destId="{F832EBFE-FC6D-4871-8C3D-4AB56F556830}" srcOrd="0" destOrd="0" presId="urn:microsoft.com/office/officeart/2005/8/layout/list1"/>
    <dgm:cxn modelId="{AC559955-BC64-4865-8253-492C61F610BD}" srcId="{FEAE0005-0362-42CF-BE6E-A0001B6B0845}" destId="{AF096EA2-0D5F-4E1C-83BD-8A6CDAE3C04A}" srcOrd="0" destOrd="0" parTransId="{AE46F480-AF9F-45DC-BC66-AF660A5A8541}" sibTransId="{1B1E3A01-895D-4168-A488-22514CD72599}"/>
    <dgm:cxn modelId="{5C60C27A-0119-490B-B84D-AFF6A64D25ED}" srcId="{FEAE0005-0362-42CF-BE6E-A0001B6B0845}" destId="{B8AE870C-9DD9-4FA6-93DC-E56D4E82C4E7}" srcOrd="2" destOrd="0" parTransId="{F1443E47-8A56-4CA1-9586-31E299144032}" sibTransId="{18F24A6E-1E08-40F0-B267-0AD7E542B2ED}"/>
    <dgm:cxn modelId="{1A045B7C-DA90-4C84-ADE7-EAA46E178FBA}" type="presOf" srcId="{1D86785B-65D9-4D36-A0BB-12BD69DD9714}" destId="{0082718E-44B0-4E69-AE3A-6BE5A23482E9}" srcOrd="0" destOrd="0" presId="urn:microsoft.com/office/officeart/2005/8/layout/list1"/>
    <dgm:cxn modelId="{EA80B97D-5673-4FE7-8FE4-658BC3DA8090}" type="presOf" srcId="{B40D0254-F4C8-4F18-B4BD-E946E0EFBD26}" destId="{D00F8674-A6B9-475C-A1DA-1B6A588FE000}" srcOrd="0" destOrd="0" presId="urn:microsoft.com/office/officeart/2005/8/layout/list1"/>
    <dgm:cxn modelId="{49D9BE84-5093-4AF4-B0D0-E9B27966CE78}" type="presOf" srcId="{D2C1A01C-3F6A-4658-AC2C-AECF4E477D6A}" destId="{9694E603-61CD-4576-A9C1-6502D5AC8CF1}" srcOrd="0" destOrd="0" presId="urn:microsoft.com/office/officeart/2005/8/layout/list1"/>
    <dgm:cxn modelId="{6D146598-6152-4B01-BE9B-70566DD839A4}" type="presOf" srcId="{B8AE870C-9DD9-4FA6-93DC-E56D4E82C4E7}" destId="{29650C9C-6525-4C6B-A4C8-BF2D9FA1FB50}" srcOrd="0" destOrd="0" presId="urn:microsoft.com/office/officeart/2005/8/layout/list1"/>
    <dgm:cxn modelId="{5B0EBFD9-006B-4D4C-97BB-C7312EC06E21}" srcId="{B8AE870C-9DD9-4FA6-93DC-E56D4E82C4E7}" destId="{731A583D-31E6-4BEB-9427-5FA705080D73}" srcOrd="1" destOrd="0" parTransId="{8CD97185-B4F6-45FB-9769-B8DEE89891ED}" sibTransId="{EA1F5239-EE3F-48A9-B4FA-9CD24DCA5537}"/>
    <dgm:cxn modelId="{7743B9E4-7008-4770-83EF-F5A75E259628}" type="presOf" srcId="{D2D79348-3BEC-446F-BC6E-84E9D2E30C19}" destId="{48B68D57-93CE-400D-807F-F80354D2E35A}" srcOrd="1" destOrd="0" presId="urn:microsoft.com/office/officeart/2005/8/layout/list1"/>
    <dgm:cxn modelId="{F3F6D2E9-17DF-4340-9E91-179820996CB3}" type="presOf" srcId="{7239E140-D1AA-42E8-B590-77C4761A6556}" destId="{D00F8674-A6B9-475C-A1DA-1B6A588FE000}" srcOrd="0" destOrd="1" presId="urn:microsoft.com/office/officeart/2005/8/layout/list1"/>
    <dgm:cxn modelId="{C33422FA-F26E-489C-85B4-BBE3D5D4C901}" srcId="{D2D79348-3BEC-446F-BC6E-84E9D2E30C19}" destId="{B40D0254-F4C8-4F18-B4BD-E946E0EFBD26}" srcOrd="0" destOrd="0" parTransId="{A4401BDC-6C0C-4D15-A772-F0DC9A86396A}" sibTransId="{D8A5E005-20B6-4A57-8043-43DF64C61413}"/>
    <dgm:cxn modelId="{BECFC0EE-2D97-44A1-949D-06DA9CE1FE5C}" type="presParOf" srcId="{96D1AD65-5864-4A0E-9476-AD3E829062F2}" destId="{0B01A7E5-47BF-4E9F-96E3-0EE973EF7829}" srcOrd="0" destOrd="0" presId="urn:microsoft.com/office/officeart/2005/8/layout/list1"/>
    <dgm:cxn modelId="{F1AB5166-E7E8-4DDC-8E4D-FFE584D149C7}" type="presParOf" srcId="{0B01A7E5-47BF-4E9F-96E3-0EE973EF7829}" destId="{F832EBFE-FC6D-4871-8C3D-4AB56F556830}" srcOrd="0" destOrd="0" presId="urn:microsoft.com/office/officeart/2005/8/layout/list1"/>
    <dgm:cxn modelId="{EF4E1CFD-3DF5-4C49-A9C7-A171DEAC0717}" type="presParOf" srcId="{0B01A7E5-47BF-4E9F-96E3-0EE973EF7829}" destId="{31D1B354-A6A1-4219-9CC9-89891B552758}" srcOrd="1" destOrd="0" presId="urn:microsoft.com/office/officeart/2005/8/layout/list1"/>
    <dgm:cxn modelId="{73226139-8979-42E3-AC04-F456B5D4EC8E}" type="presParOf" srcId="{96D1AD65-5864-4A0E-9476-AD3E829062F2}" destId="{4727DFE7-DC9A-47F9-B859-6FA9C404C61F}" srcOrd="1" destOrd="0" presId="urn:microsoft.com/office/officeart/2005/8/layout/list1"/>
    <dgm:cxn modelId="{238EEC3D-52D7-41FF-A7BA-7DCFB578ACB5}" type="presParOf" srcId="{96D1AD65-5864-4A0E-9476-AD3E829062F2}" destId="{9694E603-61CD-4576-A9C1-6502D5AC8CF1}" srcOrd="2" destOrd="0" presId="urn:microsoft.com/office/officeart/2005/8/layout/list1"/>
    <dgm:cxn modelId="{438C9B85-AD3B-42D0-A1AE-2426B2C6CA66}" type="presParOf" srcId="{96D1AD65-5864-4A0E-9476-AD3E829062F2}" destId="{5F45ADD7-5E04-46F2-96BD-0EBDB0DC7517}" srcOrd="3" destOrd="0" presId="urn:microsoft.com/office/officeart/2005/8/layout/list1"/>
    <dgm:cxn modelId="{5409BB68-B08B-472B-AEBD-8AA0DA803675}" type="presParOf" srcId="{96D1AD65-5864-4A0E-9476-AD3E829062F2}" destId="{1CCCEAE9-C670-4E2A-B562-4340B739C2D5}" srcOrd="4" destOrd="0" presId="urn:microsoft.com/office/officeart/2005/8/layout/list1"/>
    <dgm:cxn modelId="{EF29D954-41E5-40C8-BE8D-B8BD7BE4D771}" type="presParOf" srcId="{1CCCEAE9-C670-4E2A-B562-4340B739C2D5}" destId="{D1E33A7E-0994-4DB1-B52D-A69BA145B6A9}" srcOrd="0" destOrd="0" presId="urn:microsoft.com/office/officeart/2005/8/layout/list1"/>
    <dgm:cxn modelId="{968A9CE3-3398-4915-87DF-799CDD3D8F94}" type="presParOf" srcId="{1CCCEAE9-C670-4E2A-B562-4340B739C2D5}" destId="{48B68D57-93CE-400D-807F-F80354D2E35A}" srcOrd="1" destOrd="0" presId="urn:microsoft.com/office/officeart/2005/8/layout/list1"/>
    <dgm:cxn modelId="{816EE0C4-3AFE-4B07-A2E3-3181AD6C95FF}" type="presParOf" srcId="{96D1AD65-5864-4A0E-9476-AD3E829062F2}" destId="{E2CA51F6-252A-48EE-BA25-DBE6069FFF91}" srcOrd="5" destOrd="0" presId="urn:microsoft.com/office/officeart/2005/8/layout/list1"/>
    <dgm:cxn modelId="{5A588C2E-5B9D-4E0C-8FF6-824CD39512FC}" type="presParOf" srcId="{96D1AD65-5864-4A0E-9476-AD3E829062F2}" destId="{D00F8674-A6B9-475C-A1DA-1B6A588FE000}" srcOrd="6" destOrd="0" presId="urn:microsoft.com/office/officeart/2005/8/layout/list1"/>
    <dgm:cxn modelId="{6939A35A-8AC2-433F-8FE9-2F1108C22AAE}" type="presParOf" srcId="{96D1AD65-5864-4A0E-9476-AD3E829062F2}" destId="{81840725-47D4-46BE-8710-4171F63422BA}" srcOrd="7" destOrd="0" presId="urn:microsoft.com/office/officeart/2005/8/layout/list1"/>
    <dgm:cxn modelId="{E828C010-F006-4398-AC9D-293221E05FE8}" type="presParOf" srcId="{96D1AD65-5864-4A0E-9476-AD3E829062F2}" destId="{CDD45FB0-CC21-48BC-A140-AF63C6D6E0D5}" srcOrd="8" destOrd="0" presId="urn:microsoft.com/office/officeart/2005/8/layout/list1"/>
    <dgm:cxn modelId="{2409CE61-9515-439E-87CE-E480092B86ED}" type="presParOf" srcId="{CDD45FB0-CC21-48BC-A140-AF63C6D6E0D5}" destId="{29650C9C-6525-4C6B-A4C8-BF2D9FA1FB50}" srcOrd="0" destOrd="0" presId="urn:microsoft.com/office/officeart/2005/8/layout/list1"/>
    <dgm:cxn modelId="{60DAE22C-ED64-49FD-B6FD-AFA99450D06D}" type="presParOf" srcId="{CDD45FB0-CC21-48BC-A140-AF63C6D6E0D5}" destId="{2CB5889F-273C-41C2-A648-713B20235D24}" srcOrd="1" destOrd="0" presId="urn:microsoft.com/office/officeart/2005/8/layout/list1"/>
    <dgm:cxn modelId="{55F1DCB4-174B-4EE2-ADD3-53BFAD27D2CA}" type="presParOf" srcId="{96D1AD65-5864-4A0E-9476-AD3E829062F2}" destId="{A39C59B7-E1A2-4E71-8299-310947C55CD8}" srcOrd="9" destOrd="0" presId="urn:microsoft.com/office/officeart/2005/8/layout/list1"/>
    <dgm:cxn modelId="{40C72561-7D4B-485E-9A56-924BD0546B1C}" type="presParOf" srcId="{96D1AD65-5864-4A0E-9476-AD3E829062F2}" destId="{0082718E-44B0-4E69-AE3A-6BE5A23482E9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9025FC0-A582-49F2-9CCB-D532F30E85B3}" type="doc">
      <dgm:prSet loTypeId="urn:microsoft.com/office/officeart/2005/8/layout/list1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CA"/>
        </a:p>
      </dgm:t>
    </dgm:pt>
    <dgm:pt modelId="{576DFC5F-B656-464E-8C77-3B14E40D405C}">
      <dgm:prSet phldrT="[Text]"/>
      <dgm:spPr/>
      <dgm:t>
        <a:bodyPr/>
        <a:lstStyle/>
        <a:p>
          <a:r>
            <a:rPr lang="fr-CA" dirty="0"/>
            <a:t>Définition</a:t>
          </a:r>
        </a:p>
      </dgm:t>
    </dgm:pt>
    <dgm:pt modelId="{36CAACD0-9C37-42A2-9284-B75BA356FD5E}" type="parTrans" cxnId="{814008B6-667D-443D-AB2F-44BC8C6BD063}">
      <dgm:prSet/>
      <dgm:spPr/>
      <dgm:t>
        <a:bodyPr/>
        <a:lstStyle/>
        <a:p>
          <a:endParaRPr lang="en-CA"/>
        </a:p>
      </dgm:t>
    </dgm:pt>
    <dgm:pt modelId="{A254E76F-BC90-4A2E-9298-979FF1B202CD}" type="sibTrans" cxnId="{814008B6-667D-443D-AB2F-44BC8C6BD063}">
      <dgm:prSet/>
      <dgm:spPr/>
      <dgm:t>
        <a:bodyPr/>
        <a:lstStyle/>
        <a:p>
          <a:endParaRPr lang="en-CA"/>
        </a:p>
      </dgm:t>
    </dgm:pt>
    <dgm:pt modelId="{869DA95D-8DF9-48E4-AD2E-7ECE2CC531C4}">
      <dgm:prSet phldrT="[Text]"/>
      <dgm:spPr/>
      <dgm:t>
        <a:bodyPr/>
        <a:lstStyle/>
        <a:p>
          <a:r>
            <a:rPr lang="fr-CA" dirty="0"/>
            <a:t>Surcharge</a:t>
          </a:r>
          <a:endParaRPr lang="en-CA" dirty="0"/>
        </a:p>
      </dgm:t>
    </dgm:pt>
    <dgm:pt modelId="{A8794B27-774A-4E51-9182-E8C5ACB93978}" type="parTrans" cxnId="{0D1EAAF7-D0B0-4D0B-8571-93D5648065F9}">
      <dgm:prSet/>
      <dgm:spPr/>
      <dgm:t>
        <a:bodyPr/>
        <a:lstStyle/>
        <a:p>
          <a:endParaRPr lang="en-CA"/>
        </a:p>
      </dgm:t>
    </dgm:pt>
    <dgm:pt modelId="{E426D241-C74D-4400-BD01-116BF782F60A}" type="sibTrans" cxnId="{0D1EAAF7-D0B0-4D0B-8571-93D5648065F9}">
      <dgm:prSet/>
      <dgm:spPr/>
      <dgm:t>
        <a:bodyPr/>
        <a:lstStyle/>
        <a:p>
          <a:endParaRPr lang="en-CA"/>
        </a:p>
      </dgm:t>
    </dgm:pt>
    <dgm:pt modelId="{03725837-F5C1-4025-B6E3-E424D3AC2743}">
      <dgm:prSet phldrT="[Text]"/>
      <dgm:spPr/>
      <dgm:t>
        <a:bodyPr/>
        <a:lstStyle/>
        <a:p>
          <a:r>
            <a:rPr lang="fr-FR" dirty="0"/>
            <a:t>Méthodes spéciales pour initialiser un objet.</a:t>
          </a:r>
          <a:endParaRPr lang="fr-CA" dirty="0"/>
        </a:p>
      </dgm:t>
    </dgm:pt>
    <dgm:pt modelId="{46475067-C01D-4794-AEFA-672AEC02D77E}" type="parTrans" cxnId="{E6126022-89A6-4610-88A3-57C2141F817D}">
      <dgm:prSet/>
      <dgm:spPr/>
      <dgm:t>
        <a:bodyPr/>
        <a:lstStyle/>
        <a:p>
          <a:endParaRPr lang="en-CA"/>
        </a:p>
      </dgm:t>
    </dgm:pt>
    <dgm:pt modelId="{E1AE6193-5246-41C9-8F95-D34337FFF5DC}" type="sibTrans" cxnId="{E6126022-89A6-4610-88A3-57C2141F817D}">
      <dgm:prSet/>
      <dgm:spPr/>
      <dgm:t>
        <a:bodyPr/>
        <a:lstStyle/>
        <a:p>
          <a:endParaRPr lang="en-CA"/>
        </a:p>
      </dgm:t>
    </dgm:pt>
    <dgm:pt modelId="{100D34BF-1B5B-4715-B201-919D04EE1F47}">
      <dgm:prSet phldrT="[Text]"/>
      <dgm:spPr/>
      <dgm:t>
        <a:bodyPr/>
        <a:lstStyle/>
        <a:p>
          <a:r>
            <a:rPr lang="fr-FR" dirty="0"/>
            <a:t>Possible d’avoir plusieurs constructeurs (signatures différentes)</a:t>
          </a:r>
          <a:endParaRPr lang="en-CA" dirty="0"/>
        </a:p>
      </dgm:t>
    </dgm:pt>
    <dgm:pt modelId="{279576E4-E0EC-485F-A66B-975B3B1EF55F}" type="parTrans" cxnId="{BB863D55-84B1-4D33-A2B9-6662E8FAD197}">
      <dgm:prSet/>
      <dgm:spPr/>
      <dgm:t>
        <a:bodyPr/>
        <a:lstStyle/>
        <a:p>
          <a:endParaRPr lang="en-CA"/>
        </a:p>
      </dgm:t>
    </dgm:pt>
    <dgm:pt modelId="{18C4B4FE-D866-416E-B264-F50B9CB7D6F8}" type="sibTrans" cxnId="{BB863D55-84B1-4D33-A2B9-6662E8FAD197}">
      <dgm:prSet/>
      <dgm:spPr/>
      <dgm:t>
        <a:bodyPr/>
        <a:lstStyle/>
        <a:p>
          <a:endParaRPr lang="en-CA"/>
        </a:p>
      </dgm:t>
    </dgm:pt>
    <dgm:pt modelId="{608CBF54-5236-4C15-A5AF-EF90E718F71F}" type="pres">
      <dgm:prSet presAssocID="{A9025FC0-A582-49F2-9CCB-D532F30E85B3}" presName="linear" presStyleCnt="0">
        <dgm:presLayoutVars>
          <dgm:dir/>
          <dgm:animLvl val="lvl"/>
          <dgm:resizeHandles val="exact"/>
        </dgm:presLayoutVars>
      </dgm:prSet>
      <dgm:spPr/>
    </dgm:pt>
    <dgm:pt modelId="{DF2FD6E7-5393-47B4-B460-951E29180BF7}" type="pres">
      <dgm:prSet presAssocID="{576DFC5F-B656-464E-8C77-3B14E40D405C}" presName="parentLin" presStyleCnt="0"/>
      <dgm:spPr/>
    </dgm:pt>
    <dgm:pt modelId="{36CBF844-7A92-46E3-8D4D-4340B673EE1F}" type="pres">
      <dgm:prSet presAssocID="{576DFC5F-B656-464E-8C77-3B14E40D405C}" presName="parentLeftMargin" presStyleLbl="node1" presStyleIdx="0" presStyleCnt="2"/>
      <dgm:spPr/>
    </dgm:pt>
    <dgm:pt modelId="{30F92C20-5B27-4531-AFD2-857C0AC6D415}" type="pres">
      <dgm:prSet presAssocID="{576DFC5F-B656-464E-8C77-3B14E40D405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AD42229-3AB2-47AA-92A1-86D790B1678F}" type="pres">
      <dgm:prSet presAssocID="{576DFC5F-B656-464E-8C77-3B14E40D405C}" presName="negativeSpace" presStyleCnt="0"/>
      <dgm:spPr/>
    </dgm:pt>
    <dgm:pt modelId="{25CEF72E-0DF4-4D0F-910C-5EC14642F73C}" type="pres">
      <dgm:prSet presAssocID="{576DFC5F-B656-464E-8C77-3B14E40D405C}" presName="childText" presStyleLbl="conFgAcc1" presStyleIdx="0" presStyleCnt="2">
        <dgm:presLayoutVars>
          <dgm:bulletEnabled val="1"/>
        </dgm:presLayoutVars>
      </dgm:prSet>
      <dgm:spPr/>
    </dgm:pt>
    <dgm:pt modelId="{AFC65CA2-4F1B-47C7-B05E-9594210756CD}" type="pres">
      <dgm:prSet presAssocID="{A254E76F-BC90-4A2E-9298-979FF1B202CD}" presName="spaceBetweenRectangles" presStyleCnt="0"/>
      <dgm:spPr/>
    </dgm:pt>
    <dgm:pt modelId="{F4D6F7D8-4C8E-41E2-BD00-2E3B49270BFF}" type="pres">
      <dgm:prSet presAssocID="{869DA95D-8DF9-48E4-AD2E-7ECE2CC531C4}" presName="parentLin" presStyleCnt="0"/>
      <dgm:spPr/>
    </dgm:pt>
    <dgm:pt modelId="{F9BB609A-2B99-475C-82BD-EFC8E0C703C4}" type="pres">
      <dgm:prSet presAssocID="{869DA95D-8DF9-48E4-AD2E-7ECE2CC531C4}" presName="parentLeftMargin" presStyleLbl="node1" presStyleIdx="0" presStyleCnt="2"/>
      <dgm:spPr/>
    </dgm:pt>
    <dgm:pt modelId="{02F88CAB-3FCA-466A-9B8B-2D70FA394390}" type="pres">
      <dgm:prSet presAssocID="{869DA95D-8DF9-48E4-AD2E-7ECE2CC531C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0F57C8F-72DC-4FFF-9804-DBE47218E8D6}" type="pres">
      <dgm:prSet presAssocID="{869DA95D-8DF9-48E4-AD2E-7ECE2CC531C4}" presName="negativeSpace" presStyleCnt="0"/>
      <dgm:spPr/>
    </dgm:pt>
    <dgm:pt modelId="{7570A265-79AB-479E-B3DA-0978F78DD895}" type="pres">
      <dgm:prSet presAssocID="{869DA95D-8DF9-48E4-AD2E-7ECE2CC531C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8EF4506-4017-4399-AE30-26C1F4DF0A67}" type="presOf" srcId="{A9025FC0-A582-49F2-9CCB-D532F30E85B3}" destId="{608CBF54-5236-4C15-A5AF-EF90E718F71F}" srcOrd="0" destOrd="0" presId="urn:microsoft.com/office/officeart/2005/8/layout/list1"/>
    <dgm:cxn modelId="{E6126022-89A6-4610-88A3-57C2141F817D}" srcId="{576DFC5F-B656-464E-8C77-3B14E40D405C}" destId="{03725837-F5C1-4025-B6E3-E424D3AC2743}" srcOrd="0" destOrd="0" parTransId="{46475067-C01D-4794-AEFA-672AEC02D77E}" sibTransId="{E1AE6193-5246-41C9-8F95-D34337FFF5DC}"/>
    <dgm:cxn modelId="{8175772B-A234-47C1-A585-175C51869DFA}" type="presOf" srcId="{576DFC5F-B656-464E-8C77-3B14E40D405C}" destId="{30F92C20-5B27-4531-AFD2-857C0AC6D415}" srcOrd="1" destOrd="0" presId="urn:microsoft.com/office/officeart/2005/8/layout/list1"/>
    <dgm:cxn modelId="{38F6075B-9303-4743-9EC4-2ADB1116F0B3}" type="presOf" srcId="{03725837-F5C1-4025-B6E3-E424D3AC2743}" destId="{25CEF72E-0DF4-4D0F-910C-5EC14642F73C}" srcOrd="0" destOrd="0" presId="urn:microsoft.com/office/officeart/2005/8/layout/list1"/>
    <dgm:cxn modelId="{B57D9A6F-9A43-46FA-8FA8-B0BEAACB36B2}" type="presOf" srcId="{576DFC5F-B656-464E-8C77-3B14E40D405C}" destId="{36CBF844-7A92-46E3-8D4D-4340B673EE1F}" srcOrd="0" destOrd="0" presId="urn:microsoft.com/office/officeart/2005/8/layout/list1"/>
    <dgm:cxn modelId="{BB863D55-84B1-4D33-A2B9-6662E8FAD197}" srcId="{869DA95D-8DF9-48E4-AD2E-7ECE2CC531C4}" destId="{100D34BF-1B5B-4715-B201-919D04EE1F47}" srcOrd="0" destOrd="0" parTransId="{279576E4-E0EC-485F-A66B-975B3B1EF55F}" sibTransId="{18C4B4FE-D866-416E-B264-F50B9CB7D6F8}"/>
    <dgm:cxn modelId="{322BCF95-0764-49E8-934C-270790A1ADA7}" type="presOf" srcId="{869DA95D-8DF9-48E4-AD2E-7ECE2CC531C4}" destId="{02F88CAB-3FCA-466A-9B8B-2D70FA394390}" srcOrd="1" destOrd="0" presId="urn:microsoft.com/office/officeart/2005/8/layout/list1"/>
    <dgm:cxn modelId="{404FB3AF-FC0E-44F6-AF34-FA16D3635FCE}" type="presOf" srcId="{100D34BF-1B5B-4715-B201-919D04EE1F47}" destId="{7570A265-79AB-479E-B3DA-0978F78DD895}" srcOrd="0" destOrd="0" presId="urn:microsoft.com/office/officeart/2005/8/layout/list1"/>
    <dgm:cxn modelId="{814008B6-667D-443D-AB2F-44BC8C6BD063}" srcId="{A9025FC0-A582-49F2-9CCB-D532F30E85B3}" destId="{576DFC5F-B656-464E-8C77-3B14E40D405C}" srcOrd="0" destOrd="0" parTransId="{36CAACD0-9C37-42A2-9284-B75BA356FD5E}" sibTransId="{A254E76F-BC90-4A2E-9298-979FF1B202CD}"/>
    <dgm:cxn modelId="{1429FAC1-97C8-448D-873D-251DD3629C4E}" type="presOf" srcId="{869DA95D-8DF9-48E4-AD2E-7ECE2CC531C4}" destId="{F9BB609A-2B99-475C-82BD-EFC8E0C703C4}" srcOrd="0" destOrd="0" presId="urn:microsoft.com/office/officeart/2005/8/layout/list1"/>
    <dgm:cxn modelId="{0D1EAAF7-D0B0-4D0B-8571-93D5648065F9}" srcId="{A9025FC0-A582-49F2-9CCB-D532F30E85B3}" destId="{869DA95D-8DF9-48E4-AD2E-7ECE2CC531C4}" srcOrd="1" destOrd="0" parTransId="{A8794B27-774A-4E51-9182-E8C5ACB93978}" sibTransId="{E426D241-C74D-4400-BD01-116BF782F60A}"/>
    <dgm:cxn modelId="{9407E54B-F22E-4654-8ED6-0D9A2996C4AE}" type="presParOf" srcId="{608CBF54-5236-4C15-A5AF-EF90E718F71F}" destId="{DF2FD6E7-5393-47B4-B460-951E29180BF7}" srcOrd="0" destOrd="0" presId="urn:microsoft.com/office/officeart/2005/8/layout/list1"/>
    <dgm:cxn modelId="{C9E2AEFB-2F82-4BD7-9429-A94B1FFAAB5F}" type="presParOf" srcId="{DF2FD6E7-5393-47B4-B460-951E29180BF7}" destId="{36CBF844-7A92-46E3-8D4D-4340B673EE1F}" srcOrd="0" destOrd="0" presId="urn:microsoft.com/office/officeart/2005/8/layout/list1"/>
    <dgm:cxn modelId="{1790A515-5BA7-449C-ADFB-C926230BF059}" type="presParOf" srcId="{DF2FD6E7-5393-47B4-B460-951E29180BF7}" destId="{30F92C20-5B27-4531-AFD2-857C0AC6D415}" srcOrd="1" destOrd="0" presId="urn:microsoft.com/office/officeart/2005/8/layout/list1"/>
    <dgm:cxn modelId="{CC0B2921-502B-46DB-8403-BDBAF09C4D57}" type="presParOf" srcId="{608CBF54-5236-4C15-A5AF-EF90E718F71F}" destId="{4AD42229-3AB2-47AA-92A1-86D790B1678F}" srcOrd="1" destOrd="0" presId="urn:microsoft.com/office/officeart/2005/8/layout/list1"/>
    <dgm:cxn modelId="{2E0431FB-4169-4471-9B1E-0FDD801B85C0}" type="presParOf" srcId="{608CBF54-5236-4C15-A5AF-EF90E718F71F}" destId="{25CEF72E-0DF4-4D0F-910C-5EC14642F73C}" srcOrd="2" destOrd="0" presId="urn:microsoft.com/office/officeart/2005/8/layout/list1"/>
    <dgm:cxn modelId="{C8848215-8681-4C8D-AAA9-9B51F0F1BECF}" type="presParOf" srcId="{608CBF54-5236-4C15-A5AF-EF90E718F71F}" destId="{AFC65CA2-4F1B-47C7-B05E-9594210756CD}" srcOrd="3" destOrd="0" presId="urn:microsoft.com/office/officeart/2005/8/layout/list1"/>
    <dgm:cxn modelId="{2F2C6355-4E22-43AC-8B8B-C91023EFE6C5}" type="presParOf" srcId="{608CBF54-5236-4C15-A5AF-EF90E718F71F}" destId="{F4D6F7D8-4C8E-41E2-BD00-2E3B49270BFF}" srcOrd="4" destOrd="0" presId="urn:microsoft.com/office/officeart/2005/8/layout/list1"/>
    <dgm:cxn modelId="{386906F8-592F-47DB-8428-A74991310514}" type="presParOf" srcId="{F4D6F7D8-4C8E-41E2-BD00-2E3B49270BFF}" destId="{F9BB609A-2B99-475C-82BD-EFC8E0C703C4}" srcOrd="0" destOrd="0" presId="urn:microsoft.com/office/officeart/2005/8/layout/list1"/>
    <dgm:cxn modelId="{4822753C-54C9-4A91-9928-B60C027F70EA}" type="presParOf" srcId="{F4D6F7D8-4C8E-41E2-BD00-2E3B49270BFF}" destId="{02F88CAB-3FCA-466A-9B8B-2D70FA394390}" srcOrd="1" destOrd="0" presId="urn:microsoft.com/office/officeart/2005/8/layout/list1"/>
    <dgm:cxn modelId="{5A89FF89-FC2A-43A6-A022-F4380EC1C045}" type="presParOf" srcId="{608CBF54-5236-4C15-A5AF-EF90E718F71F}" destId="{D0F57C8F-72DC-4FFF-9804-DBE47218E8D6}" srcOrd="5" destOrd="0" presId="urn:microsoft.com/office/officeart/2005/8/layout/list1"/>
    <dgm:cxn modelId="{F1CD5E9E-470A-4E99-8414-333BBD9D6110}" type="presParOf" srcId="{608CBF54-5236-4C15-A5AF-EF90E718F71F}" destId="{7570A265-79AB-479E-B3DA-0978F78DD895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8DBDBA6-98F8-48D7-8A81-36E2254809E1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CA"/>
        </a:p>
      </dgm:t>
    </dgm:pt>
    <dgm:pt modelId="{217B1C28-BF5E-4EF8-9362-09D6732D65B6}">
      <dgm:prSet phldrT="[Text]"/>
      <dgm:spPr/>
      <dgm:t>
        <a:bodyPr/>
        <a:lstStyle/>
        <a:p>
          <a:r>
            <a:rPr lang="en-CA" dirty="0" err="1"/>
            <a:t>Qu’est-ce</a:t>
          </a:r>
          <a:r>
            <a:rPr lang="en-CA" dirty="0"/>
            <a:t> </a:t>
          </a:r>
          <a:r>
            <a:rPr lang="en-CA" dirty="0" err="1"/>
            <a:t>qu’un</a:t>
          </a:r>
          <a:r>
            <a:rPr lang="en-CA" dirty="0"/>
            <a:t> </a:t>
          </a:r>
          <a:r>
            <a:rPr lang="en-CA" dirty="0" err="1"/>
            <a:t>débogueur</a:t>
          </a:r>
          <a:r>
            <a:rPr lang="en-CA" dirty="0"/>
            <a:t> ?</a:t>
          </a:r>
        </a:p>
      </dgm:t>
    </dgm:pt>
    <dgm:pt modelId="{7524D9EB-640E-4892-BE36-4E9C52FAC9DE}" type="parTrans" cxnId="{66F1D669-88C9-43EB-A137-162FD31FF9B1}">
      <dgm:prSet/>
      <dgm:spPr/>
      <dgm:t>
        <a:bodyPr/>
        <a:lstStyle/>
        <a:p>
          <a:endParaRPr lang="en-CA"/>
        </a:p>
      </dgm:t>
    </dgm:pt>
    <dgm:pt modelId="{27BE3E08-35CB-4AA9-AB0C-7E8C994D5291}" type="sibTrans" cxnId="{66F1D669-88C9-43EB-A137-162FD31FF9B1}">
      <dgm:prSet/>
      <dgm:spPr/>
      <dgm:t>
        <a:bodyPr/>
        <a:lstStyle/>
        <a:p>
          <a:endParaRPr lang="en-CA"/>
        </a:p>
      </dgm:t>
    </dgm:pt>
    <dgm:pt modelId="{A0C1781C-5C7B-445C-8238-6AEC1F79E778}">
      <dgm:prSet phldrT="[Text]"/>
      <dgm:spPr/>
      <dgm:t>
        <a:bodyPr/>
        <a:lstStyle/>
        <a:p>
          <a:r>
            <a:rPr lang="fr-CA" dirty="0"/>
            <a:t>Comment l’utiliser?</a:t>
          </a:r>
        </a:p>
      </dgm:t>
    </dgm:pt>
    <dgm:pt modelId="{CA9E67FD-19EC-4E72-B84C-888C8D90763F}" type="parTrans" cxnId="{144AFC96-03E8-4723-A499-480CC3269CA4}">
      <dgm:prSet/>
      <dgm:spPr/>
      <dgm:t>
        <a:bodyPr/>
        <a:lstStyle/>
        <a:p>
          <a:endParaRPr lang="en-CA"/>
        </a:p>
      </dgm:t>
    </dgm:pt>
    <dgm:pt modelId="{13A3762D-8001-46CB-91C4-728F32D12B00}" type="sibTrans" cxnId="{144AFC96-03E8-4723-A499-480CC3269CA4}">
      <dgm:prSet/>
      <dgm:spPr/>
      <dgm:t>
        <a:bodyPr/>
        <a:lstStyle/>
        <a:p>
          <a:endParaRPr lang="en-CA"/>
        </a:p>
      </dgm:t>
    </dgm:pt>
    <dgm:pt modelId="{32BC8F96-9E79-4193-9777-B1645D91F841}">
      <dgm:prSet phldrT="[Text]"/>
      <dgm:spPr/>
      <dgm:t>
        <a:bodyPr/>
        <a:lstStyle/>
        <a:p>
          <a:r>
            <a:rPr lang="fr-FR" dirty="0"/>
            <a:t>Outil pour exécuter le programme pas à pas.</a:t>
          </a:r>
          <a:endParaRPr lang="en-CA" dirty="0"/>
        </a:p>
      </dgm:t>
    </dgm:pt>
    <dgm:pt modelId="{6A534C55-B61C-4B36-9C4D-AF060E228921}" type="parTrans" cxnId="{0F2D5081-5B4B-4C31-8A22-3DBC09538DBB}">
      <dgm:prSet/>
      <dgm:spPr/>
      <dgm:t>
        <a:bodyPr/>
        <a:lstStyle/>
        <a:p>
          <a:endParaRPr lang="en-CA"/>
        </a:p>
      </dgm:t>
    </dgm:pt>
    <dgm:pt modelId="{F9B1E7D9-92E5-4007-B4BE-B67C236769D7}" type="sibTrans" cxnId="{0F2D5081-5B4B-4C31-8A22-3DBC09538DBB}">
      <dgm:prSet/>
      <dgm:spPr/>
      <dgm:t>
        <a:bodyPr/>
        <a:lstStyle/>
        <a:p>
          <a:endParaRPr lang="en-CA"/>
        </a:p>
      </dgm:t>
    </dgm:pt>
    <dgm:pt modelId="{B304ED2A-C33E-4CD0-A510-5317645BFA02}">
      <dgm:prSet phldrT="[Text]"/>
      <dgm:spPr/>
      <dgm:t>
        <a:bodyPr/>
        <a:lstStyle/>
        <a:p>
          <a:r>
            <a:rPr lang="fr-FR" dirty="0"/>
            <a:t>Permet d’inspecter les variables, suivre le flux d’exécution.</a:t>
          </a:r>
          <a:endParaRPr lang="en-CA" dirty="0"/>
        </a:p>
      </dgm:t>
    </dgm:pt>
    <dgm:pt modelId="{68296A20-CD06-406F-B3E4-9365D25905E1}" type="parTrans" cxnId="{4F77AAAF-0896-479A-B4B7-2FD12AABBACA}">
      <dgm:prSet/>
      <dgm:spPr/>
      <dgm:t>
        <a:bodyPr/>
        <a:lstStyle/>
        <a:p>
          <a:endParaRPr lang="en-CA"/>
        </a:p>
      </dgm:t>
    </dgm:pt>
    <dgm:pt modelId="{F501F15C-2FC8-4185-BAAF-8F4D6F3EBBB0}" type="sibTrans" cxnId="{4F77AAAF-0896-479A-B4B7-2FD12AABBACA}">
      <dgm:prSet/>
      <dgm:spPr/>
      <dgm:t>
        <a:bodyPr/>
        <a:lstStyle/>
        <a:p>
          <a:endParaRPr lang="en-CA"/>
        </a:p>
      </dgm:t>
    </dgm:pt>
    <dgm:pt modelId="{E36E4F7E-1C09-4DA1-AA7B-3475CC655E32}">
      <dgm:prSet phldrT="[Text]"/>
      <dgm:spPr/>
      <dgm:t>
        <a:bodyPr/>
        <a:lstStyle/>
        <a:p>
          <a:r>
            <a:rPr lang="fr-FR" dirty="0"/>
            <a:t>Utile pour repérer des bugs logiques ou des erreurs inattendues.</a:t>
          </a:r>
          <a:endParaRPr lang="en-CA" dirty="0"/>
        </a:p>
      </dgm:t>
    </dgm:pt>
    <dgm:pt modelId="{32248CB1-8714-4813-B81B-ABE4A020CDBC}" type="parTrans" cxnId="{FF82C382-4DAB-4D43-8C37-3018F694B8F9}">
      <dgm:prSet/>
      <dgm:spPr/>
      <dgm:t>
        <a:bodyPr/>
        <a:lstStyle/>
        <a:p>
          <a:endParaRPr lang="en-CA"/>
        </a:p>
      </dgm:t>
    </dgm:pt>
    <dgm:pt modelId="{85F8A3E0-8145-4B46-BF0C-9440128779AF}" type="sibTrans" cxnId="{FF82C382-4DAB-4D43-8C37-3018F694B8F9}">
      <dgm:prSet/>
      <dgm:spPr/>
      <dgm:t>
        <a:bodyPr/>
        <a:lstStyle/>
        <a:p>
          <a:endParaRPr lang="en-CA"/>
        </a:p>
      </dgm:t>
    </dgm:pt>
    <dgm:pt modelId="{25A7D95C-5C34-4DB8-9923-79EDEBFCA0A9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fr-FR" dirty="0"/>
            <a:t>Placer un </a:t>
          </a:r>
          <a:r>
            <a:rPr lang="fr-FR" b="1" dirty="0"/>
            <a:t>point d’arrêt (</a:t>
          </a:r>
          <a:r>
            <a:rPr lang="fr-FR" b="1" dirty="0" err="1"/>
            <a:t>breakpoint</a:t>
          </a:r>
          <a:r>
            <a:rPr lang="fr-FR" b="1" dirty="0"/>
            <a:t>) </a:t>
          </a:r>
          <a:r>
            <a:rPr lang="fr-FR" dirty="0"/>
            <a:t>sur une ligne de code.</a:t>
          </a:r>
          <a:endParaRPr lang="fr-CA" dirty="0"/>
        </a:p>
      </dgm:t>
    </dgm:pt>
    <dgm:pt modelId="{DDF1F108-A21D-466B-BE5C-C70D0160287C}" type="parTrans" cxnId="{6C12456E-0045-4782-B0CD-05D21E4AEC37}">
      <dgm:prSet/>
      <dgm:spPr/>
      <dgm:t>
        <a:bodyPr/>
        <a:lstStyle/>
        <a:p>
          <a:endParaRPr lang="en-CA"/>
        </a:p>
      </dgm:t>
    </dgm:pt>
    <dgm:pt modelId="{77A84B81-4945-4FC6-A0B2-B100C126BF62}" type="sibTrans" cxnId="{6C12456E-0045-4782-B0CD-05D21E4AEC37}">
      <dgm:prSet/>
      <dgm:spPr/>
      <dgm:t>
        <a:bodyPr/>
        <a:lstStyle/>
        <a:p>
          <a:endParaRPr lang="en-CA"/>
        </a:p>
      </dgm:t>
    </dgm:pt>
    <dgm:pt modelId="{17DD67A5-A98E-42B4-973E-9A0CCFE5C354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fr-FR" dirty="0"/>
            <a:t>Lancer le programme en mode débogage.</a:t>
          </a:r>
          <a:endParaRPr lang="fr-CA" dirty="0"/>
        </a:p>
      </dgm:t>
    </dgm:pt>
    <dgm:pt modelId="{282663A2-4FF9-44B8-B613-4E86CDB63FD3}" type="parTrans" cxnId="{026174A3-4FD9-4117-9B29-27992C2BB7AC}">
      <dgm:prSet/>
      <dgm:spPr/>
      <dgm:t>
        <a:bodyPr/>
        <a:lstStyle/>
        <a:p>
          <a:endParaRPr lang="en-CA"/>
        </a:p>
      </dgm:t>
    </dgm:pt>
    <dgm:pt modelId="{E35195DD-2A69-4B16-8819-5B3321EF9C92}" type="sibTrans" cxnId="{026174A3-4FD9-4117-9B29-27992C2BB7AC}">
      <dgm:prSet/>
      <dgm:spPr/>
      <dgm:t>
        <a:bodyPr/>
        <a:lstStyle/>
        <a:p>
          <a:endParaRPr lang="en-CA"/>
        </a:p>
      </dgm:t>
    </dgm:pt>
    <dgm:pt modelId="{98CBC555-6DC1-460D-B2D5-867538665C58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fr-FR" dirty="0"/>
            <a:t>Le programme s’arrête au </a:t>
          </a:r>
          <a:r>
            <a:rPr lang="fr-FR" b="1" dirty="0"/>
            <a:t>point d’arrêt</a:t>
          </a:r>
          <a:r>
            <a:rPr lang="fr-FR" dirty="0"/>
            <a:t>.</a:t>
          </a:r>
          <a:endParaRPr lang="fr-CA" dirty="0"/>
        </a:p>
      </dgm:t>
    </dgm:pt>
    <dgm:pt modelId="{B08703E6-01DE-420E-8EF4-62DFC6E2AC5A}" type="parTrans" cxnId="{04456907-4228-46C5-A785-F4492D30EBFD}">
      <dgm:prSet/>
      <dgm:spPr/>
      <dgm:t>
        <a:bodyPr/>
        <a:lstStyle/>
        <a:p>
          <a:endParaRPr lang="en-CA"/>
        </a:p>
      </dgm:t>
    </dgm:pt>
    <dgm:pt modelId="{EC35085A-4ECE-418C-B9CC-A5E3ACC0C79F}" type="sibTrans" cxnId="{04456907-4228-46C5-A785-F4492D30EBFD}">
      <dgm:prSet/>
      <dgm:spPr/>
      <dgm:t>
        <a:bodyPr/>
        <a:lstStyle/>
        <a:p>
          <a:endParaRPr lang="en-CA"/>
        </a:p>
      </dgm:t>
    </dgm:pt>
    <dgm:pt modelId="{C82AB990-F41A-421F-A33E-E6F656EBCD49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CA" dirty="0" err="1"/>
            <a:t>Utiliser</a:t>
          </a:r>
          <a:r>
            <a:rPr lang="en-CA" dirty="0"/>
            <a:t> les </a:t>
          </a:r>
          <a:r>
            <a:rPr lang="en-CA" dirty="0" err="1"/>
            <a:t>commandes</a:t>
          </a:r>
          <a:r>
            <a:rPr lang="en-CA" dirty="0"/>
            <a:t> :</a:t>
          </a:r>
          <a:endParaRPr lang="fr-CA" dirty="0"/>
        </a:p>
      </dgm:t>
    </dgm:pt>
    <dgm:pt modelId="{D96556E4-C238-4E7C-9AF0-613FF71338CE}" type="parTrans" cxnId="{EF5AE0F2-85DC-4847-A00F-52B592FED0FD}">
      <dgm:prSet/>
      <dgm:spPr/>
      <dgm:t>
        <a:bodyPr/>
        <a:lstStyle/>
        <a:p>
          <a:endParaRPr lang="en-CA"/>
        </a:p>
      </dgm:t>
    </dgm:pt>
    <dgm:pt modelId="{35D7C29A-85F5-4451-8D25-20585BB298DF}" type="sibTrans" cxnId="{EF5AE0F2-85DC-4847-A00F-52B592FED0FD}">
      <dgm:prSet/>
      <dgm:spPr/>
      <dgm:t>
        <a:bodyPr/>
        <a:lstStyle/>
        <a:p>
          <a:endParaRPr lang="en-CA"/>
        </a:p>
      </dgm:t>
    </dgm:pt>
    <dgm:pt modelId="{124CBAFB-74C1-4761-AA80-F718477D052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dirty="0"/>
            <a:t> ▶️ </a:t>
          </a:r>
          <a:r>
            <a:rPr lang="fr-FR" b="1" dirty="0"/>
            <a:t>Continue</a:t>
          </a:r>
          <a:r>
            <a:rPr lang="fr-FR" dirty="0"/>
            <a:t> : continue jusqu’au prochain point d’arrêt.</a:t>
          </a:r>
          <a:endParaRPr lang="en-CA" dirty="0"/>
        </a:p>
      </dgm:t>
    </dgm:pt>
    <dgm:pt modelId="{E18C459E-81AB-4D8C-ACF8-CD72433A2590}" type="parTrans" cxnId="{94460F3A-11E4-4468-B0BA-9BE0463EA9C6}">
      <dgm:prSet/>
      <dgm:spPr/>
      <dgm:t>
        <a:bodyPr/>
        <a:lstStyle/>
        <a:p>
          <a:endParaRPr lang="en-CA"/>
        </a:p>
      </dgm:t>
    </dgm:pt>
    <dgm:pt modelId="{6D8AF340-3592-43D7-A6EB-FF9E3F9EB3FE}" type="sibTrans" cxnId="{94460F3A-11E4-4468-B0BA-9BE0463EA9C6}">
      <dgm:prSet/>
      <dgm:spPr/>
      <dgm:t>
        <a:bodyPr/>
        <a:lstStyle/>
        <a:p>
          <a:endParaRPr lang="en-CA"/>
        </a:p>
      </dgm:t>
    </dgm:pt>
    <dgm:pt modelId="{0DB049D4-F3CE-4189-BFA2-069E1B69BD00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dirty="0"/>
            <a:t> 🪜 </a:t>
          </a:r>
          <a:r>
            <a:rPr lang="fr-FR" b="1" dirty="0"/>
            <a:t>Step Over </a:t>
          </a:r>
          <a:r>
            <a:rPr lang="fr-FR" dirty="0"/>
            <a:t>: exécute une ligne sans entrer dans les méthodes.</a:t>
          </a:r>
          <a:endParaRPr lang="en-CA" dirty="0"/>
        </a:p>
      </dgm:t>
    </dgm:pt>
    <dgm:pt modelId="{C001EF18-B30C-4179-B435-07A356E67932}" type="parTrans" cxnId="{1CFB2F88-6CE2-4D9D-85EC-727FC8EAACCB}">
      <dgm:prSet/>
      <dgm:spPr/>
      <dgm:t>
        <a:bodyPr/>
        <a:lstStyle/>
        <a:p>
          <a:endParaRPr lang="en-CA"/>
        </a:p>
      </dgm:t>
    </dgm:pt>
    <dgm:pt modelId="{820DAC6E-609F-4E8A-95C1-B5FDCF52101C}" type="sibTrans" cxnId="{1CFB2F88-6CE2-4D9D-85EC-727FC8EAACCB}">
      <dgm:prSet/>
      <dgm:spPr/>
      <dgm:t>
        <a:bodyPr/>
        <a:lstStyle/>
        <a:p>
          <a:endParaRPr lang="en-CA"/>
        </a:p>
      </dgm:t>
    </dgm:pt>
    <dgm:pt modelId="{4BB999EB-8952-49F6-80CB-D3065AD31F9F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dirty="0"/>
            <a:t> </a:t>
          </a:r>
          <a:r>
            <a:rPr lang="fr-FR" b="1" dirty="0"/>
            <a:t>🧩 Step Into </a:t>
          </a:r>
          <a:r>
            <a:rPr lang="fr-FR" dirty="0"/>
            <a:t>: entre dans la méthode appelée.</a:t>
          </a:r>
          <a:endParaRPr lang="en-CA" dirty="0"/>
        </a:p>
      </dgm:t>
    </dgm:pt>
    <dgm:pt modelId="{1EB8AE96-18BA-45D0-83D3-92D14FB8A16E}" type="parTrans" cxnId="{53B7E6D7-2974-42A5-8953-8AAE72CB5B66}">
      <dgm:prSet/>
      <dgm:spPr/>
      <dgm:t>
        <a:bodyPr/>
        <a:lstStyle/>
        <a:p>
          <a:endParaRPr lang="en-CA"/>
        </a:p>
      </dgm:t>
    </dgm:pt>
    <dgm:pt modelId="{ABFD3E84-D137-403C-A720-18DDBC1D0BDC}" type="sibTrans" cxnId="{53B7E6D7-2974-42A5-8953-8AAE72CB5B66}">
      <dgm:prSet/>
      <dgm:spPr/>
      <dgm:t>
        <a:bodyPr/>
        <a:lstStyle/>
        <a:p>
          <a:endParaRPr lang="en-CA"/>
        </a:p>
      </dgm:t>
    </dgm:pt>
    <dgm:pt modelId="{5883C69D-503E-499F-A4C2-9B7F32A8FFA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dirty="0"/>
            <a:t> 🔁 </a:t>
          </a:r>
          <a:r>
            <a:rPr lang="fr-FR" b="1" dirty="0"/>
            <a:t>Step Out </a:t>
          </a:r>
          <a:r>
            <a:rPr lang="fr-FR" dirty="0"/>
            <a:t>: sort de la méthode courante.</a:t>
          </a:r>
          <a:endParaRPr lang="en-CA" dirty="0"/>
        </a:p>
      </dgm:t>
    </dgm:pt>
    <dgm:pt modelId="{C993CAF1-3590-41AE-9465-554B872D5FCE}" type="parTrans" cxnId="{92E64B74-55B5-402B-A1E3-00730EA9237E}">
      <dgm:prSet/>
      <dgm:spPr/>
      <dgm:t>
        <a:bodyPr/>
        <a:lstStyle/>
        <a:p>
          <a:endParaRPr lang="en-CA"/>
        </a:p>
      </dgm:t>
    </dgm:pt>
    <dgm:pt modelId="{8570C7D7-9461-4ED5-9DC9-5AB0135DBAB9}" type="sibTrans" cxnId="{92E64B74-55B5-402B-A1E3-00730EA9237E}">
      <dgm:prSet/>
      <dgm:spPr/>
      <dgm:t>
        <a:bodyPr/>
        <a:lstStyle/>
        <a:p>
          <a:endParaRPr lang="en-CA"/>
        </a:p>
      </dgm:t>
    </dgm:pt>
    <dgm:pt modelId="{96BF59BA-3F86-4BDD-B913-D2EFED25FAC1}" type="pres">
      <dgm:prSet presAssocID="{28DBDBA6-98F8-48D7-8A81-36E2254809E1}" presName="linear" presStyleCnt="0">
        <dgm:presLayoutVars>
          <dgm:dir/>
          <dgm:animLvl val="lvl"/>
          <dgm:resizeHandles val="exact"/>
        </dgm:presLayoutVars>
      </dgm:prSet>
      <dgm:spPr/>
    </dgm:pt>
    <dgm:pt modelId="{0608CB90-2AAB-41F8-AF76-394BA94A1198}" type="pres">
      <dgm:prSet presAssocID="{217B1C28-BF5E-4EF8-9362-09D6732D65B6}" presName="parentLin" presStyleCnt="0"/>
      <dgm:spPr/>
    </dgm:pt>
    <dgm:pt modelId="{7880B8EB-265C-40D4-B5B1-60FBC8596ED0}" type="pres">
      <dgm:prSet presAssocID="{217B1C28-BF5E-4EF8-9362-09D6732D65B6}" presName="parentLeftMargin" presStyleLbl="node1" presStyleIdx="0" presStyleCnt="2"/>
      <dgm:spPr/>
    </dgm:pt>
    <dgm:pt modelId="{D800FE78-DE1A-4D7C-9554-4028DB20BCA4}" type="pres">
      <dgm:prSet presAssocID="{217B1C28-BF5E-4EF8-9362-09D6732D65B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D4271B7-34C2-47D4-B248-735F73A1158C}" type="pres">
      <dgm:prSet presAssocID="{217B1C28-BF5E-4EF8-9362-09D6732D65B6}" presName="negativeSpace" presStyleCnt="0"/>
      <dgm:spPr/>
    </dgm:pt>
    <dgm:pt modelId="{288BF935-AFA4-4ED6-9D84-41F3B8B7965D}" type="pres">
      <dgm:prSet presAssocID="{217B1C28-BF5E-4EF8-9362-09D6732D65B6}" presName="childText" presStyleLbl="conFgAcc1" presStyleIdx="0" presStyleCnt="2">
        <dgm:presLayoutVars>
          <dgm:bulletEnabled val="1"/>
        </dgm:presLayoutVars>
      </dgm:prSet>
      <dgm:spPr/>
    </dgm:pt>
    <dgm:pt modelId="{88A1EB13-16BB-48DC-A170-C9828558973A}" type="pres">
      <dgm:prSet presAssocID="{27BE3E08-35CB-4AA9-AB0C-7E8C994D5291}" presName="spaceBetweenRectangles" presStyleCnt="0"/>
      <dgm:spPr/>
    </dgm:pt>
    <dgm:pt modelId="{133103D3-9CBC-4EDE-A365-83FA5A4BDCE5}" type="pres">
      <dgm:prSet presAssocID="{A0C1781C-5C7B-445C-8238-6AEC1F79E778}" presName="parentLin" presStyleCnt="0"/>
      <dgm:spPr/>
    </dgm:pt>
    <dgm:pt modelId="{CE578FB3-1953-4E28-8ADF-923FCDCB5E1F}" type="pres">
      <dgm:prSet presAssocID="{A0C1781C-5C7B-445C-8238-6AEC1F79E778}" presName="parentLeftMargin" presStyleLbl="node1" presStyleIdx="0" presStyleCnt="2"/>
      <dgm:spPr/>
    </dgm:pt>
    <dgm:pt modelId="{AD8677EE-BDE7-47F9-A968-649DA6187BA8}" type="pres">
      <dgm:prSet presAssocID="{A0C1781C-5C7B-445C-8238-6AEC1F79E77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498D270-CB1B-4693-9EB9-1C61C2F7BBD0}" type="pres">
      <dgm:prSet presAssocID="{A0C1781C-5C7B-445C-8238-6AEC1F79E778}" presName="negativeSpace" presStyleCnt="0"/>
      <dgm:spPr/>
    </dgm:pt>
    <dgm:pt modelId="{C949A6F5-4160-4959-A47B-DB9D95A61370}" type="pres">
      <dgm:prSet presAssocID="{A0C1781C-5C7B-445C-8238-6AEC1F79E778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04456907-4228-46C5-A785-F4492D30EBFD}" srcId="{A0C1781C-5C7B-445C-8238-6AEC1F79E778}" destId="{98CBC555-6DC1-460D-B2D5-867538665C58}" srcOrd="2" destOrd="0" parTransId="{B08703E6-01DE-420E-8EF4-62DFC6E2AC5A}" sibTransId="{EC35085A-4ECE-418C-B9CC-A5E3ACC0C79F}"/>
    <dgm:cxn modelId="{4EFE9D0B-868C-4F40-B605-143FBB58FAF9}" type="presOf" srcId="{217B1C28-BF5E-4EF8-9362-09D6732D65B6}" destId="{7880B8EB-265C-40D4-B5B1-60FBC8596ED0}" srcOrd="0" destOrd="0" presId="urn:microsoft.com/office/officeart/2005/8/layout/list1"/>
    <dgm:cxn modelId="{872AA912-5FB0-49C9-B093-3615616927F5}" type="presOf" srcId="{5883C69D-503E-499F-A4C2-9B7F32A8FFA4}" destId="{C949A6F5-4160-4959-A47B-DB9D95A61370}" srcOrd="0" destOrd="7" presId="urn:microsoft.com/office/officeart/2005/8/layout/list1"/>
    <dgm:cxn modelId="{D7BA0E32-CBCA-4BE6-B8CE-6A87704435E0}" type="presOf" srcId="{4BB999EB-8952-49F6-80CB-D3065AD31F9F}" destId="{C949A6F5-4160-4959-A47B-DB9D95A61370}" srcOrd="0" destOrd="6" presId="urn:microsoft.com/office/officeart/2005/8/layout/list1"/>
    <dgm:cxn modelId="{94460F3A-11E4-4468-B0BA-9BE0463EA9C6}" srcId="{C82AB990-F41A-421F-A33E-E6F656EBCD49}" destId="{124CBAFB-74C1-4761-AA80-F718477D0526}" srcOrd="0" destOrd="0" parTransId="{E18C459E-81AB-4D8C-ACF8-CD72433A2590}" sibTransId="{6D8AF340-3592-43D7-A6EB-FF9E3F9EB3FE}"/>
    <dgm:cxn modelId="{B18E315E-8FBB-4F66-92F2-5F5CAD69E3EC}" type="presOf" srcId="{A0C1781C-5C7B-445C-8238-6AEC1F79E778}" destId="{CE578FB3-1953-4E28-8ADF-923FCDCB5E1F}" srcOrd="0" destOrd="0" presId="urn:microsoft.com/office/officeart/2005/8/layout/list1"/>
    <dgm:cxn modelId="{7DBBC845-9E02-4D51-A72D-F981A8EF6F88}" type="presOf" srcId="{0DB049D4-F3CE-4189-BFA2-069E1B69BD00}" destId="{C949A6F5-4160-4959-A47B-DB9D95A61370}" srcOrd="0" destOrd="5" presId="urn:microsoft.com/office/officeart/2005/8/layout/list1"/>
    <dgm:cxn modelId="{66F1D669-88C9-43EB-A137-162FD31FF9B1}" srcId="{28DBDBA6-98F8-48D7-8A81-36E2254809E1}" destId="{217B1C28-BF5E-4EF8-9362-09D6732D65B6}" srcOrd="0" destOrd="0" parTransId="{7524D9EB-640E-4892-BE36-4E9C52FAC9DE}" sibTransId="{27BE3E08-35CB-4AA9-AB0C-7E8C994D5291}"/>
    <dgm:cxn modelId="{6C12456E-0045-4782-B0CD-05D21E4AEC37}" srcId="{A0C1781C-5C7B-445C-8238-6AEC1F79E778}" destId="{25A7D95C-5C34-4DB8-9923-79EDEBFCA0A9}" srcOrd="0" destOrd="0" parTransId="{DDF1F108-A21D-466B-BE5C-C70D0160287C}" sibTransId="{77A84B81-4945-4FC6-A0B2-B100C126BF62}"/>
    <dgm:cxn modelId="{92E64B74-55B5-402B-A1E3-00730EA9237E}" srcId="{C82AB990-F41A-421F-A33E-E6F656EBCD49}" destId="{5883C69D-503E-499F-A4C2-9B7F32A8FFA4}" srcOrd="3" destOrd="0" parTransId="{C993CAF1-3590-41AE-9465-554B872D5FCE}" sibTransId="{8570C7D7-9461-4ED5-9DC9-5AB0135DBAB9}"/>
    <dgm:cxn modelId="{A8698D75-4019-4D4A-9FF1-E6E37E6D0A42}" type="presOf" srcId="{17DD67A5-A98E-42B4-973E-9A0CCFE5C354}" destId="{C949A6F5-4160-4959-A47B-DB9D95A61370}" srcOrd="0" destOrd="1" presId="urn:microsoft.com/office/officeart/2005/8/layout/list1"/>
    <dgm:cxn modelId="{16477957-56CF-47A2-BE8E-71E2D724BC82}" type="presOf" srcId="{E36E4F7E-1C09-4DA1-AA7B-3475CC655E32}" destId="{288BF935-AFA4-4ED6-9D84-41F3B8B7965D}" srcOrd="0" destOrd="2" presId="urn:microsoft.com/office/officeart/2005/8/layout/list1"/>
    <dgm:cxn modelId="{72BFB777-BDCE-4FA6-8EA7-A99257A9FF51}" type="presOf" srcId="{25A7D95C-5C34-4DB8-9923-79EDEBFCA0A9}" destId="{C949A6F5-4160-4959-A47B-DB9D95A61370}" srcOrd="0" destOrd="0" presId="urn:microsoft.com/office/officeart/2005/8/layout/list1"/>
    <dgm:cxn modelId="{0F2D5081-5B4B-4C31-8A22-3DBC09538DBB}" srcId="{217B1C28-BF5E-4EF8-9362-09D6732D65B6}" destId="{32BC8F96-9E79-4193-9777-B1645D91F841}" srcOrd="0" destOrd="0" parTransId="{6A534C55-B61C-4B36-9C4D-AF060E228921}" sibTransId="{F9B1E7D9-92E5-4007-B4BE-B67C236769D7}"/>
    <dgm:cxn modelId="{FF82C382-4DAB-4D43-8C37-3018F694B8F9}" srcId="{217B1C28-BF5E-4EF8-9362-09D6732D65B6}" destId="{E36E4F7E-1C09-4DA1-AA7B-3475CC655E32}" srcOrd="2" destOrd="0" parTransId="{32248CB1-8714-4813-B81B-ABE4A020CDBC}" sibTransId="{85F8A3E0-8145-4B46-BF0C-9440128779AF}"/>
    <dgm:cxn modelId="{1CFB2F88-6CE2-4D9D-85EC-727FC8EAACCB}" srcId="{C82AB990-F41A-421F-A33E-E6F656EBCD49}" destId="{0DB049D4-F3CE-4189-BFA2-069E1B69BD00}" srcOrd="1" destOrd="0" parTransId="{C001EF18-B30C-4179-B435-07A356E67932}" sibTransId="{820DAC6E-609F-4E8A-95C1-B5FDCF52101C}"/>
    <dgm:cxn modelId="{9DE2FD8C-52F2-4C9F-A834-EBC17B79A2EF}" type="presOf" srcId="{28DBDBA6-98F8-48D7-8A81-36E2254809E1}" destId="{96BF59BA-3F86-4BDD-B913-D2EFED25FAC1}" srcOrd="0" destOrd="0" presId="urn:microsoft.com/office/officeart/2005/8/layout/list1"/>
    <dgm:cxn modelId="{541F5991-77D2-4F1F-A20E-B6F2D4449B6F}" type="presOf" srcId="{124CBAFB-74C1-4761-AA80-F718477D0526}" destId="{C949A6F5-4160-4959-A47B-DB9D95A61370}" srcOrd="0" destOrd="4" presId="urn:microsoft.com/office/officeart/2005/8/layout/list1"/>
    <dgm:cxn modelId="{144AFC96-03E8-4723-A499-480CC3269CA4}" srcId="{28DBDBA6-98F8-48D7-8A81-36E2254809E1}" destId="{A0C1781C-5C7B-445C-8238-6AEC1F79E778}" srcOrd="1" destOrd="0" parTransId="{CA9E67FD-19EC-4E72-B84C-888C8D90763F}" sibTransId="{13A3762D-8001-46CB-91C4-728F32D12B00}"/>
    <dgm:cxn modelId="{026174A3-4FD9-4117-9B29-27992C2BB7AC}" srcId="{A0C1781C-5C7B-445C-8238-6AEC1F79E778}" destId="{17DD67A5-A98E-42B4-973E-9A0CCFE5C354}" srcOrd="1" destOrd="0" parTransId="{282663A2-4FF9-44B8-B613-4E86CDB63FD3}" sibTransId="{E35195DD-2A69-4B16-8819-5B3321EF9C92}"/>
    <dgm:cxn modelId="{4F77AAAF-0896-479A-B4B7-2FD12AABBACA}" srcId="{217B1C28-BF5E-4EF8-9362-09D6732D65B6}" destId="{B304ED2A-C33E-4CD0-A510-5317645BFA02}" srcOrd="1" destOrd="0" parTransId="{68296A20-CD06-406F-B3E4-9365D25905E1}" sibTransId="{F501F15C-2FC8-4185-BAAF-8F4D6F3EBBB0}"/>
    <dgm:cxn modelId="{68F013B3-F624-4BBA-8AC8-3BCFE916E2FC}" type="presOf" srcId="{C82AB990-F41A-421F-A33E-E6F656EBCD49}" destId="{C949A6F5-4160-4959-A47B-DB9D95A61370}" srcOrd="0" destOrd="3" presId="urn:microsoft.com/office/officeart/2005/8/layout/list1"/>
    <dgm:cxn modelId="{E4F829D7-222E-4DD3-94A1-FAED47ED4DCA}" type="presOf" srcId="{B304ED2A-C33E-4CD0-A510-5317645BFA02}" destId="{288BF935-AFA4-4ED6-9D84-41F3B8B7965D}" srcOrd="0" destOrd="1" presId="urn:microsoft.com/office/officeart/2005/8/layout/list1"/>
    <dgm:cxn modelId="{53B7E6D7-2974-42A5-8953-8AAE72CB5B66}" srcId="{C82AB990-F41A-421F-A33E-E6F656EBCD49}" destId="{4BB999EB-8952-49F6-80CB-D3065AD31F9F}" srcOrd="2" destOrd="0" parTransId="{1EB8AE96-18BA-45D0-83D3-92D14FB8A16E}" sibTransId="{ABFD3E84-D137-403C-A720-18DDBC1D0BDC}"/>
    <dgm:cxn modelId="{18B79FDF-E427-4A76-945B-ACABC5F0E803}" type="presOf" srcId="{98CBC555-6DC1-460D-B2D5-867538665C58}" destId="{C949A6F5-4160-4959-A47B-DB9D95A61370}" srcOrd="0" destOrd="2" presId="urn:microsoft.com/office/officeart/2005/8/layout/list1"/>
    <dgm:cxn modelId="{A076ABE8-FD5A-46EC-B4CD-FAC158527815}" type="presOf" srcId="{217B1C28-BF5E-4EF8-9362-09D6732D65B6}" destId="{D800FE78-DE1A-4D7C-9554-4028DB20BCA4}" srcOrd="1" destOrd="0" presId="urn:microsoft.com/office/officeart/2005/8/layout/list1"/>
    <dgm:cxn modelId="{EF5AE0F2-85DC-4847-A00F-52B592FED0FD}" srcId="{A0C1781C-5C7B-445C-8238-6AEC1F79E778}" destId="{C82AB990-F41A-421F-A33E-E6F656EBCD49}" srcOrd="3" destOrd="0" parTransId="{D96556E4-C238-4E7C-9AF0-613FF71338CE}" sibTransId="{35D7C29A-85F5-4451-8D25-20585BB298DF}"/>
    <dgm:cxn modelId="{8267C0FD-0527-4610-9098-A8B9B88B894D}" type="presOf" srcId="{A0C1781C-5C7B-445C-8238-6AEC1F79E778}" destId="{AD8677EE-BDE7-47F9-A968-649DA6187BA8}" srcOrd="1" destOrd="0" presId="urn:microsoft.com/office/officeart/2005/8/layout/list1"/>
    <dgm:cxn modelId="{96BA0BFE-31BD-40E0-A0E4-FD47FA8A3AB4}" type="presOf" srcId="{32BC8F96-9E79-4193-9777-B1645D91F841}" destId="{288BF935-AFA4-4ED6-9D84-41F3B8B7965D}" srcOrd="0" destOrd="0" presId="urn:microsoft.com/office/officeart/2005/8/layout/list1"/>
    <dgm:cxn modelId="{7957DA2A-76CD-4A27-B12C-E672D8E2BBAA}" type="presParOf" srcId="{96BF59BA-3F86-4BDD-B913-D2EFED25FAC1}" destId="{0608CB90-2AAB-41F8-AF76-394BA94A1198}" srcOrd="0" destOrd="0" presId="urn:microsoft.com/office/officeart/2005/8/layout/list1"/>
    <dgm:cxn modelId="{07997C8D-005B-406B-91E8-EC9EDEAD98D8}" type="presParOf" srcId="{0608CB90-2AAB-41F8-AF76-394BA94A1198}" destId="{7880B8EB-265C-40D4-B5B1-60FBC8596ED0}" srcOrd="0" destOrd="0" presId="urn:microsoft.com/office/officeart/2005/8/layout/list1"/>
    <dgm:cxn modelId="{6F57D2BF-22DD-40DB-A1F6-75986388F643}" type="presParOf" srcId="{0608CB90-2AAB-41F8-AF76-394BA94A1198}" destId="{D800FE78-DE1A-4D7C-9554-4028DB20BCA4}" srcOrd="1" destOrd="0" presId="urn:microsoft.com/office/officeart/2005/8/layout/list1"/>
    <dgm:cxn modelId="{19A1FB0D-52CD-42EE-8FA1-6C452131537F}" type="presParOf" srcId="{96BF59BA-3F86-4BDD-B913-D2EFED25FAC1}" destId="{3D4271B7-34C2-47D4-B248-735F73A1158C}" srcOrd="1" destOrd="0" presId="urn:microsoft.com/office/officeart/2005/8/layout/list1"/>
    <dgm:cxn modelId="{BF1BC1DD-8FB3-4912-9311-9CB4A56ACA5D}" type="presParOf" srcId="{96BF59BA-3F86-4BDD-B913-D2EFED25FAC1}" destId="{288BF935-AFA4-4ED6-9D84-41F3B8B7965D}" srcOrd="2" destOrd="0" presId="urn:microsoft.com/office/officeart/2005/8/layout/list1"/>
    <dgm:cxn modelId="{621F50B1-7FEA-424B-A32B-4DF8A3B00644}" type="presParOf" srcId="{96BF59BA-3F86-4BDD-B913-D2EFED25FAC1}" destId="{88A1EB13-16BB-48DC-A170-C9828558973A}" srcOrd="3" destOrd="0" presId="urn:microsoft.com/office/officeart/2005/8/layout/list1"/>
    <dgm:cxn modelId="{623F7C39-F019-4C29-BD61-0881AB20CD41}" type="presParOf" srcId="{96BF59BA-3F86-4BDD-B913-D2EFED25FAC1}" destId="{133103D3-9CBC-4EDE-A365-83FA5A4BDCE5}" srcOrd="4" destOrd="0" presId="urn:microsoft.com/office/officeart/2005/8/layout/list1"/>
    <dgm:cxn modelId="{ECB5B466-6754-4561-BFAD-E4979B300917}" type="presParOf" srcId="{133103D3-9CBC-4EDE-A365-83FA5A4BDCE5}" destId="{CE578FB3-1953-4E28-8ADF-923FCDCB5E1F}" srcOrd="0" destOrd="0" presId="urn:microsoft.com/office/officeart/2005/8/layout/list1"/>
    <dgm:cxn modelId="{72252129-F8F6-4B4F-9DB3-56CBD61339D7}" type="presParOf" srcId="{133103D3-9CBC-4EDE-A365-83FA5A4BDCE5}" destId="{AD8677EE-BDE7-47F9-A968-649DA6187BA8}" srcOrd="1" destOrd="0" presId="urn:microsoft.com/office/officeart/2005/8/layout/list1"/>
    <dgm:cxn modelId="{D1B6144C-1C0E-4356-96F4-783C20030984}" type="presParOf" srcId="{96BF59BA-3F86-4BDD-B913-D2EFED25FAC1}" destId="{6498D270-CB1B-4693-9EB9-1C61C2F7BBD0}" srcOrd="5" destOrd="0" presId="urn:microsoft.com/office/officeart/2005/8/layout/list1"/>
    <dgm:cxn modelId="{5F30B0A4-5F00-486D-AD08-2C706319CE8C}" type="presParOf" srcId="{96BF59BA-3F86-4BDD-B913-D2EFED25FAC1}" destId="{C949A6F5-4160-4959-A47B-DB9D95A61370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7F754FB-876A-4B47-863C-BEB1132CD330}" type="doc">
      <dgm:prSet loTypeId="urn:microsoft.com/office/officeart/2005/8/layout/list1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0A88C951-5CAE-4E6B-A71D-DA09B35BA38A}">
      <dgm:prSet/>
      <dgm:spPr/>
      <dgm:t>
        <a:bodyPr/>
        <a:lstStyle/>
        <a:p>
          <a:r>
            <a:rPr lang="fr-CA"/>
            <a:t>Extraire (Méthode, Constante, Paramètre)</a:t>
          </a:r>
          <a:endParaRPr lang="en-US"/>
        </a:p>
      </dgm:t>
    </dgm:pt>
    <dgm:pt modelId="{4170AB8F-7684-4F9C-94E3-93F082335B82}" type="parTrans" cxnId="{75480838-E3FE-4CCD-8A55-89966ED58F09}">
      <dgm:prSet/>
      <dgm:spPr/>
      <dgm:t>
        <a:bodyPr/>
        <a:lstStyle/>
        <a:p>
          <a:endParaRPr lang="en-US"/>
        </a:p>
      </dgm:t>
    </dgm:pt>
    <dgm:pt modelId="{CFA12645-D73B-4AB3-A815-E17DE3062825}" type="sibTrans" cxnId="{75480838-E3FE-4CCD-8A55-89966ED58F09}">
      <dgm:prSet/>
      <dgm:spPr/>
      <dgm:t>
        <a:bodyPr/>
        <a:lstStyle/>
        <a:p>
          <a:endParaRPr lang="en-US"/>
        </a:p>
      </dgm:t>
    </dgm:pt>
    <dgm:pt modelId="{5C973214-FD55-47CE-BA75-4D28D21AF76D}">
      <dgm:prSet/>
      <dgm:spPr/>
      <dgm:t>
        <a:bodyPr/>
        <a:lstStyle/>
        <a:p>
          <a:r>
            <a:rPr lang="fr-CA"/>
            <a:t>Méthode (Ctrl + Alt + M) : </a:t>
          </a:r>
          <a:r>
            <a:rPr lang="fr-FR"/>
            <a:t>transforme un bloc de code en une méthode nommée ➔ rend le code plus lisible et plus modulaire.</a:t>
          </a:r>
          <a:endParaRPr lang="en-US"/>
        </a:p>
      </dgm:t>
    </dgm:pt>
    <dgm:pt modelId="{99256200-8C3C-4A31-9F92-18C934BFF160}" type="parTrans" cxnId="{5EB3E807-AEB6-4A1F-96DF-D6CC39158BAA}">
      <dgm:prSet/>
      <dgm:spPr/>
      <dgm:t>
        <a:bodyPr/>
        <a:lstStyle/>
        <a:p>
          <a:endParaRPr lang="en-US"/>
        </a:p>
      </dgm:t>
    </dgm:pt>
    <dgm:pt modelId="{D663D315-1454-462F-BF91-08827F57DE93}" type="sibTrans" cxnId="{5EB3E807-AEB6-4A1F-96DF-D6CC39158BAA}">
      <dgm:prSet/>
      <dgm:spPr/>
      <dgm:t>
        <a:bodyPr/>
        <a:lstStyle/>
        <a:p>
          <a:endParaRPr lang="en-US"/>
        </a:p>
      </dgm:t>
    </dgm:pt>
    <dgm:pt modelId="{4B33BCF2-1251-41B6-8E1B-31EFFC08BB9E}">
      <dgm:prSet/>
      <dgm:spPr/>
      <dgm:t>
        <a:bodyPr/>
        <a:lstStyle/>
        <a:p>
          <a:r>
            <a:rPr lang="fr-FR"/>
            <a:t>Peut </a:t>
          </a:r>
          <a:r>
            <a:rPr lang="fr-FR" b="1"/>
            <a:t>remplacer automatiquement</a:t>
          </a:r>
          <a:r>
            <a:rPr lang="fr-FR"/>
            <a:t> les autres occurrences similaires du même code.</a:t>
          </a:r>
          <a:endParaRPr lang="en-US"/>
        </a:p>
      </dgm:t>
    </dgm:pt>
    <dgm:pt modelId="{A6BEEDAB-9CC3-4EBF-AFB2-F600566C619E}" type="parTrans" cxnId="{3495FDE2-FD55-4691-8EA8-70AF73160B93}">
      <dgm:prSet/>
      <dgm:spPr/>
      <dgm:t>
        <a:bodyPr/>
        <a:lstStyle/>
        <a:p>
          <a:endParaRPr lang="en-US"/>
        </a:p>
      </dgm:t>
    </dgm:pt>
    <dgm:pt modelId="{F15FC54B-DB7A-4C80-9912-347713B965B8}" type="sibTrans" cxnId="{3495FDE2-FD55-4691-8EA8-70AF73160B93}">
      <dgm:prSet/>
      <dgm:spPr/>
      <dgm:t>
        <a:bodyPr/>
        <a:lstStyle/>
        <a:p>
          <a:endParaRPr lang="en-US"/>
        </a:p>
      </dgm:t>
    </dgm:pt>
    <dgm:pt modelId="{DA99ACE5-277F-46D0-92B7-E33F589005F1}">
      <dgm:prSet/>
      <dgm:spPr/>
      <dgm:t>
        <a:bodyPr/>
        <a:lstStyle/>
        <a:p>
          <a:r>
            <a:rPr lang="fr-CA"/>
            <a:t>Constante (Ctrl + Alt + C) : R</a:t>
          </a:r>
          <a:r>
            <a:rPr lang="fr-FR"/>
            <a:t>emplace des valeurs magiques (42, "admin", etc.) par des constantes nommées.</a:t>
          </a:r>
          <a:endParaRPr lang="en-US"/>
        </a:p>
      </dgm:t>
    </dgm:pt>
    <dgm:pt modelId="{C76320A4-B7C2-4015-817C-913A878C738D}" type="parTrans" cxnId="{02749C00-15BE-410D-80D5-C29C186E568A}">
      <dgm:prSet/>
      <dgm:spPr/>
      <dgm:t>
        <a:bodyPr/>
        <a:lstStyle/>
        <a:p>
          <a:endParaRPr lang="en-US"/>
        </a:p>
      </dgm:t>
    </dgm:pt>
    <dgm:pt modelId="{2A57817A-0391-482F-9420-E2D9D47D0CDC}" type="sibTrans" cxnId="{02749C00-15BE-410D-80D5-C29C186E568A}">
      <dgm:prSet/>
      <dgm:spPr/>
      <dgm:t>
        <a:bodyPr/>
        <a:lstStyle/>
        <a:p>
          <a:endParaRPr lang="en-US"/>
        </a:p>
      </dgm:t>
    </dgm:pt>
    <dgm:pt modelId="{F6AE70D0-DEFE-4A9B-9FFF-2EBA04BF9291}">
      <dgm:prSet/>
      <dgm:spPr/>
      <dgm:t>
        <a:bodyPr/>
        <a:lstStyle/>
        <a:p>
          <a:r>
            <a:rPr lang="fr-CA"/>
            <a:t>Paramètre (Ctrl + Alt + M) : </a:t>
          </a:r>
          <a:r>
            <a:rPr lang="fr-FR"/>
            <a:t>Rend des valeurs configurables plutôt que codées en dur dans une méthode.</a:t>
          </a:r>
          <a:endParaRPr lang="en-US"/>
        </a:p>
      </dgm:t>
    </dgm:pt>
    <dgm:pt modelId="{7B453510-3622-4049-84A2-AA882ED4997A}" type="parTrans" cxnId="{9684C5FF-76BE-420B-8E86-7D7EB8BA498E}">
      <dgm:prSet/>
      <dgm:spPr/>
      <dgm:t>
        <a:bodyPr/>
        <a:lstStyle/>
        <a:p>
          <a:endParaRPr lang="en-US"/>
        </a:p>
      </dgm:t>
    </dgm:pt>
    <dgm:pt modelId="{11E4DFC7-13E3-4FEE-A3CA-D1B57C2E93F7}" type="sibTrans" cxnId="{9684C5FF-76BE-420B-8E86-7D7EB8BA498E}">
      <dgm:prSet/>
      <dgm:spPr/>
      <dgm:t>
        <a:bodyPr/>
        <a:lstStyle/>
        <a:p>
          <a:endParaRPr lang="en-US"/>
        </a:p>
      </dgm:t>
    </dgm:pt>
    <dgm:pt modelId="{E2765FCC-D023-458E-BBA6-39F4A64F5DE5}">
      <dgm:prSet/>
      <dgm:spPr/>
      <dgm:t>
        <a:bodyPr/>
        <a:lstStyle/>
        <a:p>
          <a:r>
            <a:rPr lang="fr-CA"/>
            <a:t>Renommer </a:t>
          </a:r>
          <a:endParaRPr lang="en-US"/>
        </a:p>
      </dgm:t>
    </dgm:pt>
    <dgm:pt modelId="{594E3923-CEDC-4CEB-B817-42A7F9CC4B5C}" type="parTrans" cxnId="{84B669B4-85D5-420C-BFF0-CEF399E227EE}">
      <dgm:prSet/>
      <dgm:spPr/>
      <dgm:t>
        <a:bodyPr/>
        <a:lstStyle/>
        <a:p>
          <a:endParaRPr lang="en-US"/>
        </a:p>
      </dgm:t>
    </dgm:pt>
    <dgm:pt modelId="{93F4F132-CEFD-41E4-81BB-F9691512676F}" type="sibTrans" cxnId="{84B669B4-85D5-420C-BFF0-CEF399E227EE}">
      <dgm:prSet/>
      <dgm:spPr/>
      <dgm:t>
        <a:bodyPr/>
        <a:lstStyle/>
        <a:p>
          <a:endParaRPr lang="en-US"/>
        </a:p>
      </dgm:t>
    </dgm:pt>
    <dgm:pt modelId="{CE033137-F8AA-4E2F-8D7B-4D8D54A4884B}">
      <dgm:prSet/>
      <dgm:spPr/>
      <dgm:t>
        <a:bodyPr/>
        <a:lstStyle/>
        <a:p>
          <a:r>
            <a:rPr lang="fr-CA"/>
            <a:t>(Shift + F6) : </a:t>
          </a:r>
          <a:r>
            <a:rPr lang="fr-FR"/>
            <a:t>Change </a:t>
          </a:r>
          <a:r>
            <a:rPr lang="fr-FR" b="1"/>
            <a:t>le nom d’une variable, méthode, classe</a:t>
          </a:r>
          <a:r>
            <a:rPr lang="fr-FR"/>
            <a:t>, etc.</a:t>
          </a:r>
          <a:endParaRPr lang="en-US"/>
        </a:p>
      </dgm:t>
    </dgm:pt>
    <dgm:pt modelId="{94B81CAB-BB77-456A-BE68-5141F6FB12C2}" type="parTrans" cxnId="{42BB04E9-AF61-4107-88E7-EB748808FA25}">
      <dgm:prSet/>
      <dgm:spPr/>
      <dgm:t>
        <a:bodyPr/>
        <a:lstStyle/>
        <a:p>
          <a:endParaRPr lang="en-US"/>
        </a:p>
      </dgm:t>
    </dgm:pt>
    <dgm:pt modelId="{EDDCC93A-529F-4CC8-9348-235E35F1E7E9}" type="sibTrans" cxnId="{42BB04E9-AF61-4107-88E7-EB748808FA25}">
      <dgm:prSet/>
      <dgm:spPr/>
      <dgm:t>
        <a:bodyPr/>
        <a:lstStyle/>
        <a:p>
          <a:endParaRPr lang="en-US"/>
        </a:p>
      </dgm:t>
    </dgm:pt>
    <dgm:pt modelId="{86B5DE31-61D5-47D0-9082-EEA04E9986C8}">
      <dgm:prSet/>
      <dgm:spPr/>
      <dgm:t>
        <a:bodyPr/>
        <a:lstStyle/>
        <a:p>
          <a:r>
            <a:rPr lang="fr-FR"/>
            <a:t>Met automatiquement à jour </a:t>
          </a:r>
          <a:r>
            <a:rPr lang="fr-FR" b="1"/>
            <a:t>toutes les utilisations</a:t>
          </a:r>
          <a:r>
            <a:rPr lang="fr-FR"/>
            <a:t>.</a:t>
          </a:r>
          <a:endParaRPr lang="en-US"/>
        </a:p>
      </dgm:t>
    </dgm:pt>
    <dgm:pt modelId="{87F6E394-12A6-4958-8A49-292FCBE2042F}" type="parTrans" cxnId="{EA2A7641-3894-485D-8437-49E7484C273C}">
      <dgm:prSet/>
      <dgm:spPr/>
      <dgm:t>
        <a:bodyPr/>
        <a:lstStyle/>
        <a:p>
          <a:endParaRPr lang="en-US"/>
        </a:p>
      </dgm:t>
    </dgm:pt>
    <dgm:pt modelId="{921DCA1E-1F83-4E94-8D76-EE0C444D0E44}" type="sibTrans" cxnId="{EA2A7641-3894-485D-8437-49E7484C273C}">
      <dgm:prSet/>
      <dgm:spPr/>
      <dgm:t>
        <a:bodyPr/>
        <a:lstStyle/>
        <a:p>
          <a:endParaRPr lang="en-US"/>
        </a:p>
      </dgm:t>
    </dgm:pt>
    <dgm:pt modelId="{CC70A863-8B61-4F9A-9CC5-5AFFFF7D39F0}">
      <dgm:prSet/>
      <dgm:spPr/>
      <dgm:t>
        <a:bodyPr/>
        <a:lstStyle/>
        <a:p>
          <a:r>
            <a:rPr lang="fr-CA"/>
            <a:t>Déplacer Membres (Move members)</a:t>
          </a:r>
          <a:endParaRPr lang="en-US"/>
        </a:p>
      </dgm:t>
    </dgm:pt>
    <dgm:pt modelId="{2A7CFE0D-670E-4559-B7C6-8994E9199587}" type="parTrans" cxnId="{D35D0CC4-F1CC-4F9B-8CA4-862FEA266E29}">
      <dgm:prSet/>
      <dgm:spPr/>
      <dgm:t>
        <a:bodyPr/>
        <a:lstStyle/>
        <a:p>
          <a:endParaRPr lang="en-US"/>
        </a:p>
      </dgm:t>
    </dgm:pt>
    <dgm:pt modelId="{325414DB-DD91-4B59-B34D-ABF4990003A2}" type="sibTrans" cxnId="{D35D0CC4-F1CC-4F9B-8CA4-862FEA266E29}">
      <dgm:prSet/>
      <dgm:spPr/>
      <dgm:t>
        <a:bodyPr/>
        <a:lstStyle/>
        <a:p>
          <a:endParaRPr lang="en-US"/>
        </a:p>
      </dgm:t>
    </dgm:pt>
    <dgm:pt modelId="{D33D4E0E-7C1F-4F37-A09B-C26D59A990CC}">
      <dgm:prSet/>
      <dgm:spPr/>
      <dgm:t>
        <a:bodyPr/>
        <a:lstStyle/>
        <a:p>
          <a:r>
            <a:rPr lang="fr-FR"/>
            <a:t>Déplace un </a:t>
          </a:r>
          <a:r>
            <a:rPr lang="fr-FR" b="1"/>
            <a:t>attribut ou une méthode</a:t>
          </a:r>
          <a:r>
            <a:rPr lang="fr-FR"/>
            <a:t> vers une autre classe plus appropriée.</a:t>
          </a:r>
          <a:endParaRPr lang="en-US"/>
        </a:p>
      </dgm:t>
    </dgm:pt>
    <dgm:pt modelId="{85187470-58B1-42E5-A9AD-F6DEC9866B88}" type="parTrans" cxnId="{CCA35B38-AFE1-4994-88AD-D2C421E40E69}">
      <dgm:prSet/>
      <dgm:spPr/>
      <dgm:t>
        <a:bodyPr/>
        <a:lstStyle/>
        <a:p>
          <a:endParaRPr lang="en-US"/>
        </a:p>
      </dgm:t>
    </dgm:pt>
    <dgm:pt modelId="{A30FEB5C-5AA4-427E-BD53-F8C2D52713FF}" type="sibTrans" cxnId="{CCA35B38-AFE1-4994-88AD-D2C421E40E69}">
      <dgm:prSet/>
      <dgm:spPr/>
      <dgm:t>
        <a:bodyPr/>
        <a:lstStyle/>
        <a:p>
          <a:endParaRPr lang="en-US"/>
        </a:p>
      </dgm:t>
    </dgm:pt>
    <dgm:pt modelId="{79A94E90-9574-432F-AAA6-349FF1930A57}">
      <dgm:prSet/>
      <dgm:spPr/>
      <dgm:t>
        <a:bodyPr/>
        <a:lstStyle/>
        <a:p>
          <a:r>
            <a:rPr lang="en-CA"/>
            <a:t>Améliore l'</a:t>
          </a:r>
          <a:r>
            <a:rPr lang="en-CA" b="1"/>
            <a:t>encapsulation</a:t>
          </a:r>
          <a:r>
            <a:rPr lang="fr-CA"/>
            <a:t> et </a:t>
          </a:r>
          <a:r>
            <a:rPr lang="fr-FR"/>
            <a:t>le </a:t>
          </a:r>
          <a:r>
            <a:rPr lang="fr-FR" b="1"/>
            <a:t>principe de responsabilité unique (SRP)</a:t>
          </a:r>
          <a:endParaRPr lang="en-US"/>
        </a:p>
      </dgm:t>
    </dgm:pt>
    <dgm:pt modelId="{9485850E-8655-46BD-B1DF-03A3205D8803}" type="parTrans" cxnId="{F02AB109-0A1C-4874-BF27-729F480D9234}">
      <dgm:prSet/>
      <dgm:spPr/>
      <dgm:t>
        <a:bodyPr/>
        <a:lstStyle/>
        <a:p>
          <a:endParaRPr lang="en-US"/>
        </a:p>
      </dgm:t>
    </dgm:pt>
    <dgm:pt modelId="{30D3DB33-729D-4E33-93A9-6CC19440E5A3}" type="sibTrans" cxnId="{F02AB109-0A1C-4874-BF27-729F480D9234}">
      <dgm:prSet/>
      <dgm:spPr/>
      <dgm:t>
        <a:bodyPr/>
        <a:lstStyle/>
        <a:p>
          <a:endParaRPr lang="en-US"/>
        </a:p>
      </dgm:t>
    </dgm:pt>
    <dgm:pt modelId="{08B4A692-FEC3-4BAC-8584-9D997A38F742}" type="pres">
      <dgm:prSet presAssocID="{17F754FB-876A-4B47-863C-BEB1132CD330}" presName="linear" presStyleCnt="0">
        <dgm:presLayoutVars>
          <dgm:dir/>
          <dgm:animLvl val="lvl"/>
          <dgm:resizeHandles val="exact"/>
        </dgm:presLayoutVars>
      </dgm:prSet>
      <dgm:spPr/>
    </dgm:pt>
    <dgm:pt modelId="{858DAF54-550A-469A-A3DC-26EFA01FAB93}" type="pres">
      <dgm:prSet presAssocID="{0A88C951-5CAE-4E6B-A71D-DA09B35BA38A}" presName="parentLin" presStyleCnt="0"/>
      <dgm:spPr/>
    </dgm:pt>
    <dgm:pt modelId="{04A80AAB-C613-457A-ABC2-75084E7FF6A9}" type="pres">
      <dgm:prSet presAssocID="{0A88C951-5CAE-4E6B-A71D-DA09B35BA38A}" presName="parentLeftMargin" presStyleLbl="node1" presStyleIdx="0" presStyleCnt="3"/>
      <dgm:spPr/>
    </dgm:pt>
    <dgm:pt modelId="{41FEF66C-3713-4DF8-80DF-53AC1D81478C}" type="pres">
      <dgm:prSet presAssocID="{0A88C951-5CAE-4E6B-A71D-DA09B35BA38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1AE6CF3-7184-4B0A-95AB-CC92258E81F5}" type="pres">
      <dgm:prSet presAssocID="{0A88C951-5CAE-4E6B-A71D-DA09B35BA38A}" presName="negativeSpace" presStyleCnt="0"/>
      <dgm:spPr/>
    </dgm:pt>
    <dgm:pt modelId="{7F31C8BE-E4A7-4DA6-A0EA-F2CFECB783EA}" type="pres">
      <dgm:prSet presAssocID="{0A88C951-5CAE-4E6B-A71D-DA09B35BA38A}" presName="childText" presStyleLbl="conFgAcc1" presStyleIdx="0" presStyleCnt="3">
        <dgm:presLayoutVars>
          <dgm:bulletEnabled val="1"/>
        </dgm:presLayoutVars>
      </dgm:prSet>
      <dgm:spPr/>
    </dgm:pt>
    <dgm:pt modelId="{ABCF3F27-5FB5-4425-90D7-B4033EE3DA82}" type="pres">
      <dgm:prSet presAssocID="{CFA12645-D73B-4AB3-A815-E17DE3062825}" presName="spaceBetweenRectangles" presStyleCnt="0"/>
      <dgm:spPr/>
    </dgm:pt>
    <dgm:pt modelId="{8935BA2D-7624-4C1B-BE9A-1E1BC1FE03CB}" type="pres">
      <dgm:prSet presAssocID="{E2765FCC-D023-458E-BBA6-39F4A64F5DE5}" presName="parentLin" presStyleCnt="0"/>
      <dgm:spPr/>
    </dgm:pt>
    <dgm:pt modelId="{561F0F89-DECD-4D0C-AF44-898D5CD1B549}" type="pres">
      <dgm:prSet presAssocID="{E2765FCC-D023-458E-BBA6-39F4A64F5DE5}" presName="parentLeftMargin" presStyleLbl="node1" presStyleIdx="0" presStyleCnt="3"/>
      <dgm:spPr/>
    </dgm:pt>
    <dgm:pt modelId="{E58E55C0-889E-4E90-8696-241CF70A7D52}" type="pres">
      <dgm:prSet presAssocID="{E2765FCC-D023-458E-BBA6-39F4A64F5DE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56270ED-5D74-4FB1-BA36-BCB99E152601}" type="pres">
      <dgm:prSet presAssocID="{E2765FCC-D023-458E-BBA6-39F4A64F5DE5}" presName="negativeSpace" presStyleCnt="0"/>
      <dgm:spPr/>
    </dgm:pt>
    <dgm:pt modelId="{5164032E-D0FA-4763-BDB6-9CC8BE193740}" type="pres">
      <dgm:prSet presAssocID="{E2765FCC-D023-458E-BBA6-39F4A64F5DE5}" presName="childText" presStyleLbl="conFgAcc1" presStyleIdx="1" presStyleCnt="3">
        <dgm:presLayoutVars>
          <dgm:bulletEnabled val="1"/>
        </dgm:presLayoutVars>
      </dgm:prSet>
      <dgm:spPr/>
    </dgm:pt>
    <dgm:pt modelId="{ECDBDE8D-D23A-497E-8215-51673FE93CD1}" type="pres">
      <dgm:prSet presAssocID="{93F4F132-CEFD-41E4-81BB-F9691512676F}" presName="spaceBetweenRectangles" presStyleCnt="0"/>
      <dgm:spPr/>
    </dgm:pt>
    <dgm:pt modelId="{0DE17467-9578-4A96-BADB-83C174C93FFC}" type="pres">
      <dgm:prSet presAssocID="{CC70A863-8B61-4F9A-9CC5-5AFFFF7D39F0}" presName="parentLin" presStyleCnt="0"/>
      <dgm:spPr/>
    </dgm:pt>
    <dgm:pt modelId="{EB3E2D7A-E875-4DFF-85C4-B0320222EAEA}" type="pres">
      <dgm:prSet presAssocID="{CC70A863-8B61-4F9A-9CC5-5AFFFF7D39F0}" presName="parentLeftMargin" presStyleLbl="node1" presStyleIdx="1" presStyleCnt="3"/>
      <dgm:spPr/>
    </dgm:pt>
    <dgm:pt modelId="{B4270A95-D03A-4695-A395-8458F0CFC742}" type="pres">
      <dgm:prSet presAssocID="{CC70A863-8B61-4F9A-9CC5-5AFFFF7D39F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707423C-236E-463A-BB39-8084939352E2}" type="pres">
      <dgm:prSet presAssocID="{CC70A863-8B61-4F9A-9CC5-5AFFFF7D39F0}" presName="negativeSpace" presStyleCnt="0"/>
      <dgm:spPr/>
    </dgm:pt>
    <dgm:pt modelId="{19838A44-5C10-49BF-B51A-0A1CA18BE0AA}" type="pres">
      <dgm:prSet presAssocID="{CC70A863-8B61-4F9A-9CC5-5AFFFF7D39F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2749C00-15BE-410D-80D5-C29C186E568A}" srcId="{0A88C951-5CAE-4E6B-A71D-DA09B35BA38A}" destId="{DA99ACE5-277F-46D0-92B7-E33F589005F1}" srcOrd="1" destOrd="0" parTransId="{C76320A4-B7C2-4015-817C-913A878C738D}" sibTransId="{2A57817A-0391-482F-9420-E2D9D47D0CDC}"/>
    <dgm:cxn modelId="{5EB3E807-AEB6-4A1F-96DF-D6CC39158BAA}" srcId="{0A88C951-5CAE-4E6B-A71D-DA09B35BA38A}" destId="{5C973214-FD55-47CE-BA75-4D28D21AF76D}" srcOrd="0" destOrd="0" parTransId="{99256200-8C3C-4A31-9F92-18C934BFF160}" sibTransId="{D663D315-1454-462F-BF91-08827F57DE93}"/>
    <dgm:cxn modelId="{F02AB109-0A1C-4874-BF27-729F480D9234}" srcId="{CC70A863-8B61-4F9A-9CC5-5AFFFF7D39F0}" destId="{79A94E90-9574-432F-AAA6-349FF1930A57}" srcOrd="1" destOrd="0" parTransId="{9485850E-8655-46BD-B1DF-03A3205D8803}" sibTransId="{30D3DB33-729D-4E33-93A9-6CC19440E5A3}"/>
    <dgm:cxn modelId="{2A54AE0B-83B9-48D5-ABF4-3189C92984EC}" type="presOf" srcId="{CC70A863-8B61-4F9A-9CC5-5AFFFF7D39F0}" destId="{EB3E2D7A-E875-4DFF-85C4-B0320222EAEA}" srcOrd="0" destOrd="0" presId="urn:microsoft.com/office/officeart/2005/8/layout/list1"/>
    <dgm:cxn modelId="{22606A27-1929-4CA4-A14E-8663451C36DB}" type="presOf" srcId="{D33D4E0E-7C1F-4F37-A09B-C26D59A990CC}" destId="{19838A44-5C10-49BF-B51A-0A1CA18BE0AA}" srcOrd="0" destOrd="0" presId="urn:microsoft.com/office/officeart/2005/8/layout/list1"/>
    <dgm:cxn modelId="{75480838-E3FE-4CCD-8A55-89966ED58F09}" srcId="{17F754FB-876A-4B47-863C-BEB1132CD330}" destId="{0A88C951-5CAE-4E6B-A71D-DA09B35BA38A}" srcOrd="0" destOrd="0" parTransId="{4170AB8F-7684-4F9C-94E3-93F082335B82}" sibTransId="{CFA12645-D73B-4AB3-A815-E17DE3062825}"/>
    <dgm:cxn modelId="{CCA35B38-AFE1-4994-88AD-D2C421E40E69}" srcId="{CC70A863-8B61-4F9A-9CC5-5AFFFF7D39F0}" destId="{D33D4E0E-7C1F-4F37-A09B-C26D59A990CC}" srcOrd="0" destOrd="0" parTransId="{85187470-58B1-42E5-A9AD-F6DEC9866B88}" sibTransId="{A30FEB5C-5AA4-427E-BD53-F8C2D52713FF}"/>
    <dgm:cxn modelId="{EA2A7641-3894-485D-8437-49E7484C273C}" srcId="{E2765FCC-D023-458E-BBA6-39F4A64F5DE5}" destId="{86B5DE31-61D5-47D0-9082-EEA04E9986C8}" srcOrd="1" destOrd="0" parTransId="{87F6E394-12A6-4958-8A49-292FCBE2042F}" sibTransId="{921DCA1E-1F83-4E94-8D76-EE0C444D0E44}"/>
    <dgm:cxn modelId="{48E40C6E-2CAF-43D0-8863-6F314A5A4382}" type="presOf" srcId="{86B5DE31-61D5-47D0-9082-EEA04E9986C8}" destId="{5164032E-D0FA-4763-BDB6-9CC8BE193740}" srcOrd="0" destOrd="1" presId="urn:microsoft.com/office/officeart/2005/8/layout/list1"/>
    <dgm:cxn modelId="{C2667D53-21CA-4D59-86C5-0467382E65AE}" type="presOf" srcId="{E2765FCC-D023-458E-BBA6-39F4A64F5DE5}" destId="{561F0F89-DECD-4D0C-AF44-898D5CD1B549}" srcOrd="0" destOrd="0" presId="urn:microsoft.com/office/officeart/2005/8/layout/list1"/>
    <dgm:cxn modelId="{6AF4E075-8534-40BC-80B5-DAAB58FF688A}" type="presOf" srcId="{79A94E90-9574-432F-AAA6-349FF1930A57}" destId="{19838A44-5C10-49BF-B51A-0A1CA18BE0AA}" srcOrd="0" destOrd="1" presId="urn:microsoft.com/office/officeart/2005/8/layout/list1"/>
    <dgm:cxn modelId="{1ABD695A-B818-441B-AACD-0B926187251C}" type="presOf" srcId="{E2765FCC-D023-458E-BBA6-39F4A64F5DE5}" destId="{E58E55C0-889E-4E90-8696-241CF70A7D52}" srcOrd="1" destOrd="0" presId="urn:microsoft.com/office/officeart/2005/8/layout/list1"/>
    <dgm:cxn modelId="{DE9852A3-3B3C-449D-8C6B-4C9AF7A04AAC}" type="presOf" srcId="{DA99ACE5-277F-46D0-92B7-E33F589005F1}" destId="{7F31C8BE-E4A7-4DA6-A0EA-F2CFECB783EA}" srcOrd="0" destOrd="2" presId="urn:microsoft.com/office/officeart/2005/8/layout/list1"/>
    <dgm:cxn modelId="{A2140BAB-0685-42F8-A477-E4EFE73660B4}" type="presOf" srcId="{4B33BCF2-1251-41B6-8E1B-31EFFC08BB9E}" destId="{7F31C8BE-E4A7-4DA6-A0EA-F2CFECB783EA}" srcOrd="0" destOrd="1" presId="urn:microsoft.com/office/officeart/2005/8/layout/list1"/>
    <dgm:cxn modelId="{84B669B4-85D5-420C-BFF0-CEF399E227EE}" srcId="{17F754FB-876A-4B47-863C-BEB1132CD330}" destId="{E2765FCC-D023-458E-BBA6-39F4A64F5DE5}" srcOrd="1" destOrd="0" parTransId="{594E3923-CEDC-4CEB-B817-42A7F9CC4B5C}" sibTransId="{93F4F132-CEFD-41E4-81BB-F9691512676F}"/>
    <dgm:cxn modelId="{F046C1B7-944B-466F-B38A-874A1DFAE366}" type="presOf" srcId="{0A88C951-5CAE-4E6B-A71D-DA09B35BA38A}" destId="{04A80AAB-C613-457A-ABC2-75084E7FF6A9}" srcOrd="0" destOrd="0" presId="urn:microsoft.com/office/officeart/2005/8/layout/list1"/>
    <dgm:cxn modelId="{2873E4B7-EB47-4A78-BDC7-9BB49C825C6D}" type="presOf" srcId="{F6AE70D0-DEFE-4A9B-9FFF-2EBA04BF9291}" destId="{7F31C8BE-E4A7-4DA6-A0EA-F2CFECB783EA}" srcOrd="0" destOrd="3" presId="urn:microsoft.com/office/officeart/2005/8/layout/list1"/>
    <dgm:cxn modelId="{6D018BBB-0E5C-4C97-928C-A557B07D0CC3}" type="presOf" srcId="{17F754FB-876A-4B47-863C-BEB1132CD330}" destId="{08B4A692-FEC3-4BAC-8584-9D997A38F742}" srcOrd="0" destOrd="0" presId="urn:microsoft.com/office/officeart/2005/8/layout/list1"/>
    <dgm:cxn modelId="{653E90BE-AABC-4D55-B267-5A7D28808E31}" type="presOf" srcId="{CE033137-F8AA-4E2F-8D7B-4D8D54A4884B}" destId="{5164032E-D0FA-4763-BDB6-9CC8BE193740}" srcOrd="0" destOrd="0" presId="urn:microsoft.com/office/officeart/2005/8/layout/list1"/>
    <dgm:cxn modelId="{D35D0CC4-F1CC-4F9B-8CA4-862FEA266E29}" srcId="{17F754FB-876A-4B47-863C-BEB1132CD330}" destId="{CC70A863-8B61-4F9A-9CC5-5AFFFF7D39F0}" srcOrd="2" destOrd="0" parTransId="{2A7CFE0D-670E-4559-B7C6-8994E9199587}" sibTransId="{325414DB-DD91-4B59-B34D-ABF4990003A2}"/>
    <dgm:cxn modelId="{DCA34AD0-DC20-4733-A73D-050872C92F4B}" type="presOf" srcId="{0A88C951-5CAE-4E6B-A71D-DA09B35BA38A}" destId="{41FEF66C-3713-4DF8-80DF-53AC1D81478C}" srcOrd="1" destOrd="0" presId="urn:microsoft.com/office/officeart/2005/8/layout/list1"/>
    <dgm:cxn modelId="{26DE97D0-4A41-4916-8F11-93FE83ECB148}" type="presOf" srcId="{5C973214-FD55-47CE-BA75-4D28D21AF76D}" destId="{7F31C8BE-E4A7-4DA6-A0EA-F2CFECB783EA}" srcOrd="0" destOrd="0" presId="urn:microsoft.com/office/officeart/2005/8/layout/list1"/>
    <dgm:cxn modelId="{E4D3DBDE-27AA-4316-8AEC-097CE397031A}" type="presOf" srcId="{CC70A863-8B61-4F9A-9CC5-5AFFFF7D39F0}" destId="{B4270A95-D03A-4695-A395-8458F0CFC742}" srcOrd="1" destOrd="0" presId="urn:microsoft.com/office/officeart/2005/8/layout/list1"/>
    <dgm:cxn modelId="{3495FDE2-FD55-4691-8EA8-70AF73160B93}" srcId="{5C973214-FD55-47CE-BA75-4D28D21AF76D}" destId="{4B33BCF2-1251-41B6-8E1B-31EFFC08BB9E}" srcOrd="0" destOrd="0" parTransId="{A6BEEDAB-9CC3-4EBF-AFB2-F600566C619E}" sibTransId="{F15FC54B-DB7A-4C80-9912-347713B965B8}"/>
    <dgm:cxn modelId="{42BB04E9-AF61-4107-88E7-EB748808FA25}" srcId="{E2765FCC-D023-458E-BBA6-39F4A64F5DE5}" destId="{CE033137-F8AA-4E2F-8D7B-4D8D54A4884B}" srcOrd="0" destOrd="0" parTransId="{94B81CAB-BB77-456A-BE68-5141F6FB12C2}" sibTransId="{EDDCC93A-529F-4CC8-9348-235E35F1E7E9}"/>
    <dgm:cxn modelId="{9684C5FF-76BE-420B-8E86-7D7EB8BA498E}" srcId="{0A88C951-5CAE-4E6B-A71D-DA09B35BA38A}" destId="{F6AE70D0-DEFE-4A9B-9FFF-2EBA04BF9291}" srcOrd="2" destOrd="0" parTransId="{7B453510-3622-4049-84A2-AA882ED4997A}" sibTransId="{11E4DFC7-13E3-4FEE-A3CA-D1B57C2E93F7}"/>
    <dgm:cxn modelId="{ED0903CB-2303-4694-AAC2-4FC8BCF3627A}" type="presParOf" srcId="{08B4A692-FEC3-4BAC-8584-9D997A38F742}" destId="{858DAF54-550A-469A-A3DC-26EFA01FAB93}" srcOrd="0" destOrd="0" presId="urn:microsoft.com/office/officeart/2005/8/layout/list1"/>
    <dgm:cxn modelId="{9D3BA267-7D37-436E-A9FF-0264A97364B3}" type="presParOf" srcId="{858DAF54-550A-469A-A3DC-26EFA01FAB93}" destId="{04A80AAB-C613-457A-ABC2-75084E7FF6A9}" srcOrd="0" destOrd="0" presId="urn:microsoft.com/office/officeart/2005/8/layout/list1"/>
    <dgm:cxn modelId="{BD358552-6F45-4BC5-A99B-25A72E5FDB3B}" type="presParOf" srcId="{858DAF54-550A-469A-A3DC-26EFA01FAB93}" destId="{41FEF66C-3713-4DF8-80DF-53AC1D81478C}" srcOrd="1" destOrd="0" presId="urn:microsoft.com/office/officeart/2005/8/layout/list1"/>
    <dgm:cxn modelId="{C0CFFB23-38E8-4D99-B633-BC0288348263}" type="presParOf" srcId="{08B4A692-FEC3-4BAC-8584-9D997A38F742}" destId="{E1AE6CF3-7184-4B0A-95AB-CC92258E81F5}" srcOrd="1" destOrd="0" presId="urn:microsoft.com/office/officeart/2005/8/layout/list1"/>
    <dgm:cxn modelId="{77BE13C9-0E59-4F84-9757-E07917B8BE66}" type="presParOf" srcId="{08B4A692-FEC3-4BAC-8584-9D997A38F742}" destId="{7F31C8BE-E4A7-4DA6-A0EA-F2CFECB783EA}" srcOrd="2" destOrd="0" presId="urn:microsoft.com/office/officeart/2005/8/layout/list1"/>
    <dgm:cxn modelId="{C4785CDB-2FC1-468C-ACB4-FB7D8AA4DD4D}" type="presParOf" srcId="{08B4A692-FEC3-4BAC-8584-9D997A38F742}" destId="{ABCF3F27-5FB5-4425-90D7-B4033EE3DA82}" srcOrd="3" destOrd="0" presId="urn:microsoft.com/office/officeart/2005/8/layout/list1"/>
    <dgm:cxn modelId="{743537CF-91D8-415D-882B-1093138A983B}" type="presParOf" srcId="{08B4A692-FEC3-4BAC-8584-9D997A38F742}" destId="{8935BA2D-7624-4C1B-BE9A-1E1BC1FE03CB}" srcOrd="4" destOrd="0" presId="urn:microsoft.com/office/officeart/2005/8/layout/list1"/>
    <dgm:cxn modelId="{A3A882E5-11BD-40E3-BB7C-7B57ADDE8E95}" type="presParOf" srcId="{8935BA2D-7624-4C1B-BE9A-1E1BC1FE03CB}" destId="{561F0F89-DECD-4D0C-AF44-898D5CD1B549}" srcOrd="0" destOrd="0" presId="urn:microsoft.com/office/officeart/2005/8/layout/list1"/>
    <dgm:cxn modelId="{12B2554E-DED8-447B-BCBA-693004BCF4C4}" type="presParOf" srcId="{8935BA2D-7624-4C1B-BE9A-1E1BC1FE03CB}" destId="{E58E55C0-889E-4E90-8696-241CF70A7D52}" srcOrd="1" destOrd="0" presId="urn:microsoft.com/office/officeart/2005/8/layout/list1"/>
    <dgm:cxn modelId="{7A5121FB-13C0-4557-A996-E69EE3C3A03F}" type="presParOf" srcId="{08B4A692-FEC3-4BAC-8584-9D997A38F742}" destId="{A56270ED-5D74-4FB1-BA36-BCB99E152601}" srcOrd="5" destOrd="0" presId="urn:microsoft.com/office/officeart/2005/8/layout/list1"/>
    <dgm:cxn modelId="{3E95D4D2-2207-4C52-A769-246F195D9C27}" type="presParOf" srcId="{08B4A692-FEC3-4BAC-8584-9D997A38F742}" destId="{5164032E-D0FA-4763-BDB6-9CC8BE193740}" srcOrd="6" destOrd="0" presId="urn:microsoft.com/office/officeart/2005/8/layout/list1"/>
    <dgm:cxn modelId="{783ACE80-F7DE-4A81-876E-A88FE81A4513}" type="presParOf" srcId="{08B4A692-FEC3-4BAC-8584-9D997A38F742}" destId="{ECDBDE8D-D23A-497E-8215-51673FE93CD1}" srcOrd="7" destOrd="0" presId="urn:microsoft.com/office/officeart/2005/8/layout/list1"/>
    <dgm:cxn modelId="{8F086511-CFC2-4E3D-BB45-D01725A8C256}" type="presParOf" srcId="{08B4A692-FEC3-4BAC-8584-9D997A38F742}" destId="{0DE17467-9578-4A96-BADB-83C174C93FFC}" srcOrd="8" destOrd="0" presId="urn:microsoft.com/office/officeart/2005/8/layout/list1"/>
    <dgm:cxn modelId="{DA6A73B2-B7A6-40C7-865F-4907F798728C}" type="presParOf" srcId="{0DE17467-9578-4A96-BADB-83C174C93FFC}" destId="{EB3E2D7A-E875-4DFF-85C4-B0320222EAEA}" srcOrd="0" destOrd="0" presId="urn:microsoft.com/office/officeart/2005/8/layout/list1"/>
    <dgm:cxn modelId="{61E4C123-9AF0-44D0-B26B-558F2759D3B2}" type="presParOf" srcId="{0DE17467-9578-4A96-BADB-83C174C93FFC}" destId="{B4270A95-D03A-4695-A395-8458F0CFC742}" srcOrd="1" destOrd="0" presId="urn:microsoft.com/office/officeart/2005/8/layout/list1"/>
    <dgm:cxn modelId="{55E2E57E-7F52-42ED-8D2A-113A20BA9F42}" type="presParOf" srcId="{08B4A692-FEC3-4BAC-8584-9D997A38F742}" destId="{6707423C-236E-463A-BB39-8084939352E2}" srcOrd="9" destOrd="0" presId="urn:microsoft.com/office/officeart/2005/8/layout/list1"/>
    <dgm:cxn modelId="{8BDFA4D8-BCDE-4DFF-BD53-B994771A3770}" type="presParOf" srcId="{08B4A692-FEC3-4BAC-8584-9D997A38F742}" destId="{19838A44-5C10-49BF-B51A-0A1CA18BE0A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406AA0-4207-44C3-8A54-0D0CEA18C351}">
      <dsp:nvSpPr>
        <dsp:cNvPr id="0" name=""/>
        <dsp:cNvSpPr/>
      </dsp:nvSpPr>
      <dsp:spPr>
        <a:xfrm>
          <a:off x="0" y="328008"/>
          <a:ext cx="5906181" cy="144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8385" tIns="416560" rIns="458385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Plan pour cr</a:t>
          </a:r>
          <a:r>
            <a:rPr lang="fr-CA" sz="2000" kern="1200"/>
            <a:t>éer des objets</a:t>
          </a:r>
          <a:endParaRPr lang="en-CA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/>
            <a:t>Définit les attributs (variables) et méthodes (comportements).</a:t>
          </a:r>
          <a:endParaRPr lang="en-CA" sz="2000" kern="1200"/>
        </a:p>
      </dsp:txBody>
      <dsp:txXfrm>
        <a:off x="0" y="328008"/>
        <a:ext cx="5906181" cy="1449000"/>
      </dsp:txXfrm>
    </dsp:sp>
    <dsp:sp modelId="{E91FF60A-C7A4-42D9-990F-338ABBD6CE8F}">
      <dsp:nvSpPr>
        <dsp:cNvPr id="0" name=""/>
        <dsp:cNvSpPr/>
      </dsp:nvSpPr>
      <dsp:spPr>
        <a:xfrm>
          <a:off x="295309" y="32808"/>
          <a:ext cx="4134326" cy="590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68" tIns="0" rIns="15626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Classe</a:t>
          </a:r>
          <a:endParaRPr lang="en-CA" sz="2000" kern="1200"/>
        </a:p>
      </dsp:txBody>
      <dsp:txXfrm>
        <a:off x="324130" y="61629"/>
        <a:ext cx="4076684" cy="532758"/>
      </dsp:txXfrm>
    </dsp:sp>
    <dsp:sp modelId="{DCB0C880-6212-497D-8FB5-76957DC319FF}">
      <dsp:nvSpPr>
        <dsp:cNvPr id="0" name=""/>
        <dsp:cNvSpPr/>
      </dsp:nvSpPr>
      <dsp:spPr>
        <a:xfrm>
          <a:off x="0" y="2180209"/>
          <a:ext cx="5906181" cy="144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8385" tIns="416560" rIns="458385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/>
            <a:t>Création concrète à partir d’une classe.</a:t>
          </a:r>
          <a:endParaRPr lang="en-CA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/>
            <a:t>Chaque instance a ses propres valeurs pour les attributs.</a:t>
          </a:r>
          <a:endParaRPr lang="en-CA" sz="2000" kern="1200"/>
        </a:p>
      </dsp:txBody>
      <dsp:txXfrm>
        <a:off x="0" y="2180209"/>
        <a:ext cx="5906181" cy="1449000"/>
      </dsp:txXfrm>
    </dsp:sp>
    <dsp:sp modelId="{3FAB0E26-21B2-4CE0-BCB3-3DAF791C1A9E}">
      <dsp:nvSpPr>
        <dsp:cNvPr id="0" name=""/>
        <dsp:cNvSpPr/>
      </dsp:nvSpPr>
      <dsp:spPr>
        <a:xfrm>
          <a:off x="295309" y="1885009"/>
          <a:ext cx="4134326" cy="590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68" tIns="0" rIns="15626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Instance</a:t>
          </a:r>
          <a:endParaRPr lang="en-CA" sz="2000" kern="1200"/>
        </a:p>
      </dsp:txBody>
      <dsp:txXfrm>
        <a:off x="324130" y="1913830"/>
        <a:ext cx="4076684" cy="532758"/>
      </dsp:txXfrm>
    </dsp:sp>
    <dsp:sp modelId="{77BC7296-5623-4F3C-A08D-22C7BB52D279}">
      <dsp:nvSpPr>
        <dsp:cNvPr id="0" name=""/>
        <dsp:cNvSpPr/>
      </dsp:nvSpPr>
      <dsp:spPr>
        <a:xfrm>
          <a:off x="0" y="4032409"/>
          <a:ext cx="5906181" cy="1165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8385" tIns="416560" rIns="458385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kern="1200"/>
            <a:t>Résultat d’une instanciation.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kern="1200"/>
            <a:t>Objet = instance d'une classe.</a:t>
          </a:r>
        </a:p>
      </dsp:txBody>
      <dsp:txXfrm>
        <a:off x="0" y="4032409"/>
        <a:ext cx="5906181" cy="1165500"/>
      </dsp:txXfrm>
    </dsp:sp>
    <dsp:sp modelId="{68530CA1-2F12-46E1-BCF1-2CC03659F4E8}">
      <dsp:nvSpPr>
        <dsp:cNvPr id="0" name=""/>
        <dsp:cNvSpPr/>
      </dsp:nvSpPr>
      <dsp:spPr>
        <a:xfrm>
          <a:off x="295309" y="3737209"/>
          <a:ext cx="4134326" cy="590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68" tIns="0" rIns="15626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Objet</a:t>
          </a:r>
          <a:endParaRPr lang="en-CA" sz="2000" kern="1200"/>
        </a:p>
      </dsp:txBody>
      <dsp:txXfrm>
        <a:off x="324130" y="3766030"/>
        <a:ext cx="4076684" cy="5327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94E603-61CD-4576-A9C1-6502D5AC8CF1}">
      <dsp:nvSpPr>
        <dsp:cNvPr id="0" name=""/>
        <dsp:cNvSpPr/>
      </dsp:nvSpPr>
      <dsp:spPr>
        <a:xfrm>
          <a:off x="0" y="362479"/>
          <a:ext cx="5906181" cy="12237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8385" tIns="437388" rIns="458385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100" kern="1200" dirty="0"/>
            <a:t>Variables propres à chaque objet.</a:t>
          </a:r>
          <a:endParaRPr lang="en-CA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100" kern="1200" dirty="0"/>
            <a:t>Déclarés sans static</a:t>
          </a:r>
        </a:p>
      </dsp:txBody>
      <dsp:txXfrm>
        <a:off x="0" y="362479"/>
        <a:ext cx="5906181" cy="1223775"/>
      </dsp:txXfrm>
    </dsp:sp>
    <dsp:sp modelId="{31D1B354-A6A1-4219-9CC9-89891B552758}">
      <dsp:nvSpPr>
        <dsp:cNvPr id="0" name=""/>
        <dsp:cNvSpPr/>
      </dsp:nvSpPr>
      <dsp:spPr>
        <a:xfrm>
          <a:off x="295309" y="52519"/>
          <a:ext cx="4134326" cy="6199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68" tIns="0" rIns="156268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100" kern="1200" dirty="0"/>
            <a:t>Attributs d’instance</a:t>
          </a:r>
          <a:endParaRPr lang="en-CA" sz="2100" kern="1200" dirty="0"/>
        </a:p>
      </dsp:txBody>
      <dsp:txXfrm>
        <a:off x="325571" y="82781"/>
        <a:ext cx="4073802" cy="559396"/>
      </dsp:txXfrm>
    </dsp:sp>
    <dsp:sp modelId="{D00F8674-A6B9-475C-A1DA-1B6A588FE000}">
      <dsp:nvSpPr>
        <dsp:cNvPr id="0" name=""/>
        <dsp:cNvSpPr/>
      </dsp:nvSpPr>
      <dsp:spPr>
        <a:xfrm>
          <a:off x="0" y="2009614"/>
          <a:ext cx="5906181" cy="12237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8385" tIns="437388" rIns="458385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100" kern="1200" dirty="0"/>
            <a:t>Variables partagées par tous les objets.</a:t>
          </a:r>
          <a:endParaRPr lang="en-CA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100" kern="1200" dirty="0"/>
            <a:t>Déclarés avec static</a:t>
          </a:r>
        </a:p>
      </dsp:txBody>
      <dsp:txXfrm>
        <a:off x="0" y="2009614"/>
        <a:ext cx="5906181" cy="1223775"/>
      </dsp:txXfrm>
    </dsp:sp>
    <dsp:sp modelId="{48B68D57-93CE-400D-807F-F80354D2E35A}">
      <dsp:nvSpPr>
        <dsp:cNvPr id="0" name=""/>
        <dsp:cNvSpPr/>
      </dsp:nvSpPr>
      <dsp:spPr>
        <a:xfrm>
          <a:off x="295309" y="1699654"/>
          <a:ext cx="4134326" cy="6199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68" tIns="0" rIns="156268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100" kern="1200" dirty="0"/>
            <a:t>Attributs de Classe</a:t>
          </a:r>
          <a:endParaRPr lang="en-CA" sz="2100" kern="1200" dirty="0"/>
        </a:p>
      </dsp:txBody>
      <dsp:txXfrm>
        <a:off x="325571" y="1729916"/>
        <a:ext cx="4073802" cy="559396"/>
      </dsp:txXfrm>
    </dsp:sp>
    <dsp:sp modelId="{0082718E-44B0-4E69-AE3A-6BE5A23482E9}">
      <dsp:nvSpPr>
        <dsp:cNvPr id="0" name=""/>
        <dsp:cNvSpPr/>
      </dsp:nvSpPr>
      <dsp:spPr>
        <a:xfrm>
          <a:off x="0" y="3656749"/>
          <a:ext cx="5906181" cy="15214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8385" tIns="437388" rIns="458385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100" kern="1200" dirty="0"/>
            <a:t>D’Instance: Agissent sur l’instance</a:t>
          </a:r>
          <a:endParaRPr lang="en-CA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100" kern="1200" dirty="0"/>
            <a:t>De Classe: Ne dépend pas de l’instance</a:t>
          </a:r>
          <a:endParaRPr lang="en-CA" sz="2100" kern="1200" dirty="0"/>
        </a:p>
      </dsp:txBody>
      <dsp:txXfrm>
        <a:off x="0" y="3656749"/>
        <a:ext cx="5906181" cy="1521449"/>
      </dsp:txXfrm>
    </dsp:sp>
    <dsp:sp modelId="{2CB5889F-273C-41C2-A648-713B20235D24}">
      <dsp:nvSpPr>
        <dsp:cNvPr id="0" name=""/>
        <dsp:cNvSpPr/>
      </dsp:nvSpPr>
      <dsp:spPr>
        <a:xfrm>
          <a:off x="295309" y="3346789"/>
          <a:ext cx="4134326" cy="6199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68" tIns="0" rIns="156268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100" kern="1200" dirty="0"/>
            <a:t>Méthodes</a:t>
          </a:r>
          <a:endParaRPr lang="en-CA" sz="2100" kern="1200" dirty="0"/>
        </a:p>
      </dsp:txBody>
      <dsp:txXfrm>
        <a:off x="325571" y="3377051"/>
        <a:ext cx="4073802" cy="5593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EF72E-0DF4-4D0F-910C-5EC14642F73C}">
      <dsp:nvSpPr>
        <dsp:cNvPr id="0" name=""/>
        <dsp:cNvSpPr/>
      </dsp:nvSpPr>
      <dsp:spPr>
        <a:xfrm>
          <a:off x="0" y="487759"/>
          <a:ext cx="5906181" cy="181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8385" tIns="666496" rIns="458385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3200" kern="1200" dirty="0"/>
            <a:t>Méthodes spéciales pour initialiser un objet.</a:t>
          </a:r>
          <a:endParaRPr lang="fr-CA" sz="3200" kern="1200" dirty="0"/>
        </a:p>
      </dsp:txBody>
      <dsp:txXfrm>
        <a:off x="0" y="487759"/>
        <a:ext cx="5906181" cy="1814400"/>
      </dsp:txXfrm>
    </dsp:sp>
    <dsp:sp modelId="{30F92C20-5B27-4531-AFD2-857C0AC6D415}">
      <dsp:nvSpPr>
        <dsp:cNvPr id="0" name=""/>
        <dsp:cNvSpPr/>
      </dsp:nvSpPr>
      <dsp:spPr>
        <a:xfrm>
          <a:off x="295309" y="15439"/>
          <a:ext cx="4134326" cy="9446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68" tIns="0" rIns="156268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3200" kern="1200" dirty="0"/>
            <a:t>Définition</a:t>
          </a:r>
        </a:p>
      </dsp:txBody>
      <dsp:txXfrm>
        <a:off x="341423" y="61553"/>
        <a:ext cx="4042098" cy="852412"/>
      </dsp:txXfrm>
    </dsp:sp>
    <dsp:sp modelId="{7570A265-79AB-479E-B3DA-0978F78DD895}">
      <dsp:nvSpPr>
        <dsp:cNvPr id="0" name=""/>
        <dsp:cNvSpPr/>
      </dsp:nvSpPr>
      <dsp:spPr>
        <a:xfrm>
          <a:off x="0" y="2947279"/>
          <a:ext cx="5906181" cy="226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8385" tIns="666496" rIns="458385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3200" kern="1200" dirty="0"/>
            <a:t>Possible d’avoir plusieurs constructeurs (signatures différentes)</a:t>
          </a:r>
          <a:endParaRPr lang="en-CA" sz="3200" kern="1200" dirty="0"/>
        </a:p>
      </dsp:txBody>
      <dsp:txXfrm>
        <a:off x="0" y="2947279"/>
        <a:ext cx="5906181" cy="2268000"/>
      </dsp:txXfrm>
    </dsp:sp>
    <dsp:sp modelId="{02F88CAB-3FCA-466A-9B8B-2D70FA394390}">
      <dsp:nvSpPr>
        <dsp:cNvPr id="0" name=""/>
        <dsp:cNvSpPr/>
      </dsp:nvSpPr>
      <dsp:spPr>
        <a:xfrm>
          <a:off x="295309" y="2474959"/>
          <a:ext cx="4134326" cy="9446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68" tIns="0" rIns="156268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3200" kern="1200" dirty="0"/>
            <a:t>Surcharge</a:t>
          </a:r>
          <a:endParaRPr lang="en-CA" sz="3200" kern="1200" dirty="0"/>
        </a:p>
      </dsp:txBody>
      <dsp:txXfrm>
        <a:off x="341423" y="2521073"/>
        <a:ext cx="4042098" cy="8524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8BF935-AFA4-4ED6-9D84-41F3B8B7965D}">
      <dsp:nvSpPr>
        <dsp:cNvPr id="0" name=""/>
        <dsp:cNvSpPr/>
      </dsp:nvSpPr>
      <dsp:spPr>
        <a:xfrm>
          <a:off x="0" y="316965"/>
          <a:ext cx="6052930" cy="1663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775" tIns="333248" rIns="469775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 dirty="0"/>
            <a:t>Outil pour exécuter le programme pas à pas.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 dirty="0"/>
            <a:t>Permet d’inspecter les variables, suivre le flux d’exécution.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 dirty="0"/>
            <a:t>Utile pour repérer des bugs logiques ou des erreurs inattendues.</a:t>
          </a:r>
          <a:endParaRPr lang="en-CA" sz="1600" kern="1200" dirty="0"/>
        </a:p>
      </dsp:txBody>
      <dsp:txXfrm>
        <a:off x="0" y="316965"/>
        <a:ext cx="6052930" cy="1663200"/>
      </dsp:txXfrm>
    </dsp:sp>
    <dsp:sp modelId="{D800FE78-DE1A-4D7C-9554-4028DB20BCA4}">
      <dsp:nvSpPr>
        <dsp:cNvPr id="0" name=""/>
        <dsp:cNvSpPr/>
      </dsp:nvSpPr>
      <dsp:spPr>
        <a:xfrm>
          <a:off x="302646" y="80805"/>
          <a:ext cx="4237051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150" tIns="0" rIns="16015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 dirty="0" err="1"/>
            <a:t>Qu’est-ce</a:t>
          </a:r>
          <a:r>
            <a:rPr lang="en-CA" sz="1600" kern="1200" dirty="0"/>
            <a:t> </a:t>
          </a:r>
          <a:r>
            <a:rPr lang="en-CA" sz="1600" kern="1200" dirty="0" err="1"/>
            <a:t>qu’un</a:t>
          </a:r>
          <a:r>
            <a:rPr lang="en-CA" sz="1600" kern="1200" dirty="0"/>
            <a:t> </a:t>
          </a:r>
          <a:r>
            <a:rPr lang="en-CA" sz="1600" kern="1200" dirty="0" err="1"/>
            <a:t>débogueur</a:t>
          </a:r>
          <a:r>
            <a:rPr lang="en-CA" sz="1600" kern="1200" dirty="0"/>
            <a:t> ?</a:t>
          </a:r>
        </a:p>
      </dsp:txBody>
      <dsp:txXfrm>
        <a:off x="325703" y="103862"/>
        <a:ext cx="4190937" cy="426206"/>
      </dsp:txXfrm>
    </dsp:sp>
    <dsp:sp modelId="{C949A6F5-4160-4959-A47B-DB9D95A61370}">
      <dsp:nvSpPr>
        <dsp:cNvPr id="0" name=""/>
        <dsp:cNvSpPr/>
      </dsp:nvSpPr>
      <dsp:spPr>
        <a:xfrm>
          <a:off x="0" y="2302725"/>
          <a:ext cx="6052930" cy="3326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775" tIns="333248" rIns="469775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fr-FR" sz="1600" kern="1200" dirty="0"/>
            <a:t>Placer un </a:t>
          </a:r>
          <a:r>
            <a:rPr lang="fr-FR" sz="1600" b="1" kern="1200" dirty="0"/>
            <a:t>point d’arrêt (</a:t>
          </a:r>
          <a:r>
            <a:rPr lang="fr-FR" sz="1600" b="1" kern="1200" dirty="0" err="1"/>
            <a:t>breakpoint</a:t>
          </a:r>
          <a:r>
            <a:rPr lang="fr-FR" sz="1600" b="1" kern="1200" dirty="0"/>
            <a:t>) </a:t>
          </a:r>
          <a:r>
            <a:rPr lang="fr-FR" sz="1600" kern="1200" dirty="0"/>
            <a:t>sur une ligne de code.</a:t>
          </a:r>
          <a:endParaRPr lang="fr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fr-FR" sz="1600" kern="1200" dirty="0"/>
            <a:t>Lancer le programme en mode débogage.</a:t>
          </a:r>
          <a:endParaRPr lang="fr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fr-FR" sz="1600" kern="1200" dirty="0"/>
            <a:t>Le programme s’arrête au </a:t>
          </a:r>
          <a:r>
            <a:rPr lang="fr-FR" sz="1600" b="1" kern="1200" dirty="0"/>
            <a:t>point d’arrêt</a:t>
          </a:r>
          <a:r>
            <a:rPr lang="fr-FR" sz="1600" kern="1200" dirty="0"/>
            <a:t>.</a:t>
          </a:r>
          <a:endParaRPr lang="fr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CA" sz="1600" kern="1200" dirty="0" err="1"/>
            <a:t>Utiliser</a:t>
          </a:r>
          <a:r>
            <a:rPr lang="en-CA" sz="1600" kern="1200" dirty="0"/>
            <a:t> les </a:t>
          </a:r>
          <a:r>
            <a:rPr lang="en-CA" sz="1600" kern="1200" dirty="0" err="1"/>
            <a:t>commandes</a:t>
          </a:r>
          <a:r>
            <a:rPr lang="en-CA" sz="1600" kern="1200" dirty="0"/>
            <a:t> :</a:t>
          </a:r>
          <a:endParaRPr lang="fr-CA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fr-FR" sz="1600" kern="1200" dirty="0"/>
            <a:t> ▶️ </a:t>
          </a:r>
          <a:r>
            <a:rPr lang="fr-FR" sz="1600" b="1" kern="1200" dirty="0"/>
            <a:t>Continue</a:t>
          </a:r>
          <a:r>
            <a:rPr lang="fr-FR" sz="1600" kern="1200" dirty="0"/>
            <a:t> : continue jusqu’au prochain point d’arrêt.</a:t>
          </a:r>
          <a:endParaRPr lang="en-CA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fr-FR" sz="1600" kern="1200" dirty="0"/>
            <a:t> 🪜 </a:t>
          </a:r>
          <a:r>
            <a:rPr lang="fr-FR" sz="1600" b="1" kern="1200" dirty="0"/>
            <a:t>Step Over </a:t>
          </a:r>
          <a:r>
            <a:rPr lang="fr-FR" sz="1600" kern="1200" dirty="0"/>
            <a:t>: exécute une ligne sans entrer dans les méthodes.</a:t>
          </a:r>
          <a:endParaRPr lang="en-CA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fr-FR" sz="1600" kern="1200" dirty="0"/>
            <a:t> </a:t>
          </a:r>
          <a:r>
            <a:rPr lang="fr-FR" sz="1600" b="1" kern="1200" dirty="0"/>
            <a:t>🧩 Step Into </a:t>
          </a:r>
          <a:r>
            <a:rPr lang="fr-FR" sz="1600" kern="1200" dirty="0"/>
            <a:t>: entre dans la méthode appelée.</a:t>
          </a:r>
          <a:endParaRPr lang="en-CA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fr-FR" sz="1600" kern="1200" dirty="0"/>
            <a:t> 🔁 </a:t>
          </a:r>
          <a:r>
            <a:rPr lang="fr-FR" sz="1600" b="1" kern="1200" dirty="0"/>
            <a:t>Step Out </a:t>
          </a:r>
          <a:r>
            <a:rPr lang="fr-FR" sz="1600" kern="1200" dirty="0"/>
            <a:t>: sort de la méthode courante.</a:t>
          </a:r>
          <a:endParaRPr lang="en-CA" sz="1600" kern="1200" dirty="0"/>
        </a:p>
      </dsp:txBody>
      <dsp:txXfrm>
        <a:off x="0" y="2302725"/>
        <a:ext cx="6052930" cy="3326400"/>
      </dsp:txXfrm>
    </dsp:sp>
    <dsp:sp modelId="{AD8677EE-BDE7-47F9-A968-649DA6187BA8}">
      <dsp:nvSpPr>
        <dsp:cNvPr id="0" name=""/>
        <dsp:cNvSpPr/>
      </dsp:nvSpPr>
      <dsp:spPr>
        <a:xfrm>
          <a:off x="302646" y="2066565"/>
          <a:ext cx="4237051" cy="4723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150" tIns="0" rIns="16015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600" kern="1200" dirty="0"/>
            <a:t>Comment l’utiliser?</a:t>
          </a:r>
        </a:p>
      </dsp:txBody>
      <dsp:txXfrm>
        <a:off x="325703" y="2089622"/>
        <a:ext cx="4190937" cy="4262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31C8BE-E4A7-4DA6-A0EA-F2CFECB783EA}">
      <dsp:nvSpPr>
        <dsp:cNvPr id="0" name=""/>
        <dsp:cNvSpPr/>
      </dsp:nvSpPr>
      <dsp:spPr>
        <a:xfrm>
          <a:off x="0" y="452906"/>
          <a:ext cx="5906181" cy="1924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8385" tIns="270764" rIns="458385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Méthode (Ctrl + Alt + M) : </a:t>
          </a:r>
          <a:r>
            <a:rPr lang="fr-FR" sz="1300" kern="1200"/>
            <a:t>transforme un bloc de code en une méthode nommée ➔ rend le code plus lisible et plus modulaire.</a:t>
          </a:r>
          <a:endParaRPr lang="en-US" sz="1300" kern="120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/>
            <a:t>Peut </a:t>
          </a:r>
          <a:r>
            <a:rPr lang="fr-FR" sz="1300" b="1" kern="1200"/>
            <a:t>remplacer automatiquement</a:t>
          </a:r>
          <a:r>
            <a:rPr lang="fr-FR" sz="1300" kern="1200"/>
            <a:t> les autres occurrences similaires du même code.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Constante (Ctrl + Alt + C) : R</a:t>
          </a:r>
          <a:r>
            <a:rPr lang="fr-FR" sz="1300" kern="1200"/>
            <a:t>emplace des valeurs magiques (42, "admin", etc.) par des constantes nommées.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Paramètre (Ctrl + Alt + M) : </a:t>
          </a:r>
          <a:r>
            <a:rPr lang="fr-FR" sz="1300" kern="1200"/>
            <a:t>Rend des valeurs configurables plutôt que codées en dur dans une méthode.</a:t>
          </a:r>
          <a:endParaRPr lang="en-US" sz="1300" kern="1200"/>
        </a:p>
      </dsp:txBody>
      <dsp:txXfrm>
        <a:off x="0" y="452906"/>
        <a:ext cx="5906181" cy="1924650"/>
      </dsp:txXfrm>
    </dsp:sp>
    <dsp:sp modelId="{41FEF66C-3713-4DF8-80DF-53AC1D81478C}">
      <dsp:nvSpPr>
        <dsp:cNvPr id="0" name=""/>
        <dsp:cNvSpPr/>
      </dsp:nvSpPr>
      <dsp:spPr>
        <a:xfrm>
          <a:off x="295309" y="261026"/>
          <a:ext cx="4134326" cy="3837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68" tIns="0" rIns="156268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300" kern="1200"/>
            <a:t>Extraire (Méthode, Constante, Paramètre)</a:t>
          </a:r>
          <a:endParaRPr lang="en-US" sz="1300" kern="1200"/>
        </a:p>
      </dsp:txBody>
      <dsp:txXfrm>
        <a:off x="314043" y="279760"/>
        <a:ext cx="4096858" cy="346292"/>
      </dsp:txXfrm>
    </dsp:sp>
    <dsp:sp modelId="{5164032E-D0FA-4763-BDB6-9CC8BE193740}">
      <dsp:nvSpPr>
        <dsp:cNvPr id="0" name=""/>
        <dsp:cNvSpPr/>
      </dsp:nvSpPr>
      <dsp:spPr>
        <a:xfrm>
          <a:off x="0" y="2639636"/>
          <a:ext cx="5906181" cy="941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8385" tIns="270764" rIns="458385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(Shift + F6) : </a:t>
          </a:r>
          <a:r>
            <a:rPr lang="fr-FR" sz="1300" kern="1200"/>
            <a:t>Change </a:t>
          </a:r>
          <a:r>
            <a:rPr lang="fr-FR" sz="1300" b="1" kern="1200"/>
            <a:t>le nom d’une variable, méthode, classe</a:t>
          </a:r>
          <a:r>
            <a:rPr lang="fr-FR" sz="1300" kern="1200"/>
            <a:t>, etc.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/>
            <a:t>Met automatiquement à jour </a:t>
          </a:r>
          <a:r>
            <a:rPr lang="fr-FR" sz="1300" b="1" kern="1200"/>
            <a:t>toutes les utilisations</a:t>
          </a:r>
          <a:r>
            <a:rPr lang="fr-FR" sz="1300" kern="1200"/>
            <a:t>.</a:t>
          </a:r>
          <a:endParaRPr lang="en-US" sz="1300" kern="1200"/>
        </a:p>
      </dsp:txBody>
      <dsp:txXfrm>
        <a:off x="0" y="2639636"/>
        <a:ext cx="5906181" cy="941850"/>
      </dsp:txXfrm>
    </dsp:sp>
    <dsp:sp modelId="{E58E55C0-889E-4E90-8696-241CF70A7D52}">
      <dsp:nvSpPr>
        <dsp:cNvPr id="0" name=""/>
        <dsp:cNvSpPr/>
      </dsp:nvSpPr>
      <dsp:spPr>
        <a:xfrm>
          <a:off x="295309" y="2447756"/>
          <a:ext cx="4134326" cy="3837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68" tIns="0" rIns="156268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300" kern="1200"/>
            <a:t>Renommer </a:t>
          </a:r>
          <a:endParaRPr lang="en-US" sz="1300" kern="1200"/>
        </a:p>
      </dsp:txBody>
      <dsp:txXfrm>
        <a:off x="314043" y="2466490"/>
        <a:ext cx="4096858" cy="346292"/>
      </dsp:txXfrm>
    </dsp:sp>
    <dsp:sp modelId="{19838A44-5C10-49BF-B51A-0A1CA18BE0AA}">
      <dsp:nvSpPr>
        <dsp:cNvPr id="0" name=""/>
        <dsp:cNvSpPr/>
      </dsp:nvSpPr>
      <dsp:spPr>
        <a:xfrm>
          <a:off x="0" y="3843566"/>
          <a:ext cx="5906181" cy="1126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8385" tIns="270764" rIns="458385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/>
            <a:t>Déplace un </a:t>
          </a:r>
          <a:r>
            <a:rPr lang="fr-FR" sz="1300" b="1" kern="1200"/>
            <a:t>attribut ou une méthode</a:t>
          </a:r>
          <a:r>
            <a:rPr lang="fr-FR" sz="1300" kern="1200"/>
            <a:t> vers une autre classe plus appropriée.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300" kern="1200"/>
            <a:t>Améliore l'</a:t>
          </a:r>
          <a:r>
            <a:rPr lang="en-CA" sz="1300" b="1" kern="1200"/>
            <a:t>encapsulation</a:t>
          </a:r>
          <a:r>
            <a:rPr lang="fr-CA" sz="1300" kern="1200"/>
            <a:t> et </a:t>
          </a:r>
          <a:r>
            <a:rPr lang="fr-FR" sz="1300" kern="1200"/>
            <a:t>le </a:t>
          </a:r>
          <a:r>
            <a:rPr lang="fr-FR" sz="1300" b="1" kern="1200"/>
            <a:t>principe de responsabilité unique (SRP)</a:t>
          </a:r>
          <a:endParaRPr lang="en-US" sz="1300" kern="1200"/>
        </a:p>
      </dsp:txBody>
      <dsp:txXfrm>
        <a:off x="0" y="3843566"/>
        <a:ext cx="5906181" cy="1126125"/>
      </dsp:txXfrm>
    </dsp:sp>
    <dsp:sp modelId="{B4270A95-D03A-4695-A395-8458F0CFC742}">
      <dsp:nvSpPr>
        <dsp:cNvPr id="0" name=""/>
        <dsp:cNvSpPr/>
      </dsp:nvSpPr>
      <dsp:spPr>
        <a:xfrm>
          <a:off x="295309" y="3651686"/>
          <a:ext cx="4134326" cy="3837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68" tIns="0" rIns="156268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300" kern="1200"/>
            <a:t>Déplacer Membres (Move members)</a:t>
          </a:r>
          <a:endParaRPr lang="en-US" sz="1300" kern="1200"/>
        </a:p>
      </dsp:txBody>
      <dsp:txXfrm>
        <a:off x="314043" y="3670420"/>
        <a:ext cx="4096858" cy="3462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3EBD0-FBFB-4FF0-9E96-2D9791E19754}" type="datetimeFigureOut">
              <a:rPr lang="en-CA" smtClean="0"/>
              <a:t>2025-05-01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318B9-B2A3-4158-80AF-1B1E52D273CD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7362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Ctrl + D pour ouvrir vue de Débogage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318B9-B2A3-4158-80AF-1B1E52D273CD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7394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CA" dirty="0" err="1"/>
              <a:t>Génération</a:t>
            </a:r>
            <a:r>
              <a:rPr lang="en-CA" dirty="0"/>
              <a:t> auto des Setters/Getters/</a:t>
            </a:r>
            <a:r>
              <a:rPr lang="en-CA" dirty="0" err="1"/>
              <a:t>Constructeurs</a:t>
            </a:r>
            <a:r>
              <a:rPr lang="en-CA" dirty="0"/>
              <a:t> </a:t>
            </a:r>
            <a:r>
              <a:rPr lang="en-CA" dirty="0" err="1"/>
              <a:t>est</a:t>
            </a:r>
            <a:r>
              <a:rPr lang="en-CA" dirty="0"/>
              <a:t> </a:t>
            </a:r>
            <a:r>
              <a:rPr lang="en-CA" dirty="0" err="1"/>
              <a:t>trés</a:t>
            </a:r>
            <a:r>
              <a:rPr lang="en-CA" dirty="0"/>
              <a:t> utile, </a:t>
            </a:r>
            <a:r>
              <a:rPr lang="en-CA" dirty="0" err="1"/>
              <a:t>mais</a:t>
            </a:r>
            <a:r>
              <a:rPr lang="en-CA" dirty="0"/>
              <a:t> on ne doit pas </a:t>
            </a:r>
            <a:r>
              <a:rPr lang="en-CA" dirty="0" err="1"/>
              <a:t>oublier</a:t>
            </a:r>
            <a:r>
              <a:rPr lang="en-CA" dirty="0"/>
              <a:t> de modifier les </a:t>
            </a:r>
            <a:r>
              <a:rPr lang="en-CA" dirty="0" err="1"/>
              <a:t>méthodes</a:t>
            </a:r>
            <a:r>
              <a:rPr lang="en-CA" dirty="0"/>
              <a:t> à </a:t>
            </a:r>
            <a:r>
              <a:rPr lang="en-CA" dirty="0" err="1"/>
              <a:t>nos</a:t>
            </a:r>
            <a:r>
              <a:rPr lang="en-CA" dirty="0"/>
              <a:t> </a:t>
            </a:r>
            <a:r>
              <a:rPr lang="en-CA" dirty="0" err="1"/>
              <a:t>besoins</a:t>
            </a:r>
            <a:r>
              <a:rPr lang="en-CA" dirty="0"/>
              <a:t> (ex: Validation des </a:t>
            </a:r>
            <a:r>
              <a:rPr lang="en-CA" dirty="0" err="1"/>
              <a:t>bornes</a:t>
            </a:r>
            <a:r>
              <a:rPr lang="en-CA" dirty="0"/>
              <a:t> dans le setter, utilisation des setters dans </a:t>
            </a:r>
            <a:r>
              <a:rPr lang="en-CA" dirty="0" err="1"/>
              <a:t>constructeurs</a:t>
            </a:r>
            <a:r>
              <a:rPr lang="en-CA" dirty="0"/>
              <a:t>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318B9-B2A3-4158-80AF-1B1E52D273CD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2392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318B9-B2A3-4158-80AF-1B1E52D273CD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9328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5/1/2025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5/1/2025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5/1/2025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5/1/2025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5/1/2025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5/1/2025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5/1/2025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5/1/2025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5/1/2025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5/1/2025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5/1/2025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5/1/2025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INF2120 Lab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George Fam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4D001C-76E8-0C12-E52E-020DA58021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5063"/>
          <a:stretch/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92C95A-2FE6-FC91-DFB6-C1090396A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34266"/>
            <a:ext cx="5210908" cy="89743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 err="1">
                <a:solidFill>
                  <a:schemeClr val="bg1"/>
                </a:solidFill>
              </a:rPr>
              <a:t>Débogeur</a:t>
            </a:r>
            <a:r>
              <a:rPr lang="en-US" sz="4400" cap="all" spc="-100" dirty="0">
                <a:solidFill>
                  <a:schemeClr val="bg1"/>
                </a:solidFill>
              </a:rPr>
              <a:t> </a:t>
            </a:r>
            <a:r>
              <a:rPr lang="en-US" sz="4400" cap="all" spc="-100" dirty="0" err="1">
                <a:solidFill>
                  <a:schemeClr val="bg1"/>
                </a:solidFill>
              </a:rPr>
              <a:t>BlueJ</a:t>
            </a:r>
            <a:endParaRPr lang="en-US" sz="4400" cap="all" spc="-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016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9E8E7E-3A6A-6074-63A5-311D19CF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fr-CA" dirty="0"/>
              <a:t>Réunisage (Refactoring)</a:t>
            </a:r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F6F4E40-57CF-7F5C-12F9-B17ECEF01C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3967560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72832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EEE70-02A2-F343-EB07-9CDF8C29B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Generate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728F51-8701-9A99-CD31-FC6821C07A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7164" y="1783433"/>
            <a:ext cx="6015181" cy="449775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705C45-D8EB-EF23-FA67-1095C0CD1D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20" r="5728"/>
          <a:stretch/>
        </p:blipFill>
        <p:spPr>
          <a:xfrm>
            <a:off x="7865931" y="1783433"/>
            <a:ext cx="2737593" cy="449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98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E5F584-65EB-97F5-1857-82A14336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Régions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A43EA4-E117-78B9-6187-01429D09B2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346570" y="1016318"/>
            <a:ext cx="6202238" cy="482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096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071C0CD-5EFD-45A1-AAFD-61C3D4A65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A03302C-20A2-4C4F-9760-E85AE1041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10912338" cy="557107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00F093B-0739-4429-B30D-D72924D08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702" y="809244"/>
            <a:ext cx="10579608" cy="5239512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62B989-B17D-5697-5C47-326C7123C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86" y="1446715"/>
            <a:ext cx="9637485" cy="32993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800" cap="all" spc="-100"/>
              <a:t>Rappel des Concepts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B92999-6A40-480A-8965-2F20DFB03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640856"/>
            <a:ext cx="1920240" cy="7315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5573B87-7D61-460C-9ADA-EF63674E3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AAF6B7C-985D-4351-9564-8DBDF5BB0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8433F4-33AB-4CE1-9DE3-72A840365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21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Classes et </a:t>
            </a:r>
            <a:r>
              <a:rPr lang="en-US" dirty="0" err="1"/>
              <a:t>Objets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C8A9DD9-6DC5-05BD-B908-0C31814C49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8848768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49548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889234-5033-9524-E505-D8935BBEB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fr-CA"/>
              <a:t>Attributs et Méthodes</a:t>
            </a:r>
            <a:endParaRPr lang="en-C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0F3E341-C9C5-7DA8-EF3B-B8FEF7875D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0399367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48313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2C0EF0-0DE8-2D92-6DC1-5923833E5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fr-CA" dirty="0"/>
              <a:t>Constructeurs</a:t>
            </a:r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73A7905-1A8B-A67D-4455-60A2D5E4FB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023487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1480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071C0CD-5EFD-45A1-AAFD-61C3D4A65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A03302C-20A2-4C4F-9760-E85AE1041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10912338" cy="557107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D00F093B-0739-4429-B30D-D72924D08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702" y="809244"/>
            <a:ext cx="10579608" cy="5239512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049DA9-E0A4-D7F8-9B68-599909A66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86" y="1446715"/>
            <a:ext cx="9637485" cy="32993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800" cap="all" spc="-100"/>
              <a:t>Présentation de l’énoncé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BB92999-6A40-480A-8965-2F20DFB03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640856"/>
            <a:ext cx="1920240" cy="7315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5573B87-7D61-460C-9ADA-EF63674E3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AAF6B7C-985D-4351-9564-8DBDF5BB0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88433F4-33AB-4CE1-9DE3-72A840365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3616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D711C-9890-DD93-585D-A2BAEC735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fr-CA" dirty="0" err="1"/>
              <a:t>Débogeur</a:t>
            </a:r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994C63-EE1E-A82B-CB14-A2364D238A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0089344"/>
              </p:ext>
            </p:extLst>
          </p:nvPr>
        </p:nvGraphicFramePr>
        <p:xfrm>
          <a:off x="5396948" y="559476"/>
          <a:ext cx="6052930" cy="57099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0771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0B48FF-8E70-5AB6-7B04-639B8E0276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A10C3F-BE76-70CB-DBAE-8A6BC5DE0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23" y="4956811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>
                <a:solidFill>
                  <a:schemeClr val="tx1"/>
                </a:solidFill>
              </a:rPr>
              <a:t>Débogeur IntelliJ (1/2)</a:t>
            </a:r>
          </a:p>
        </p:txBody>
      </p:sp>
    </p:spTree>
    <p:extLst>
      <p:ext uri="{BB962C8B-B14F-4D97-AF65-F5344CB8AC3E}">
        <p14:creationId xmlns:p14="http://schemas.microsoft.com/office/powerpoint/2010/main" val="95143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CD4D7F-32CF-1A60-86A5-4B8E94D273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6250"/>
          <a:stretch/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48A5B-45C1-F08B-8D8F-77E3AF3CB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8292" y="5590270"/>
            <a:ext cx="4607170" cy="89743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 err="1">
                <a:solidFill>
                  <a:schemeClr val="tx1"/>
                </a:solidFill>
              </a:rPr>
              <a:t>Débogeur</a:t>
            </a:r>
            <a:r>
              <a:rPr lang="en-US" sz="4400" cap="all" spc="-100" dirty="0">
                <a:solidFill>
                  <a:schemeClr val="tx1"/>
                </a:solidFill>
              </a:rPr>
              <a:t> IntelliJ (2/2)</a:t>
            </a:r>
          </a:p>
        </p:txBody>
      </p:sp>
    </p:spTree>
    <p:extLst>
      <p:ext uri="{BB962C8B-B14F-4D97-AF65-F5344CB8AC3E}">
        <p14:creationId xmlns:p14="http://schemas.microsoft.com/office/powerpoint/2010/main" val="2589809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{9A904AC9-2937-4E51-BBE0-1A68C8F58A65}tf56219246_win32</Template>
  <TotalTime>91</TotalTime>
  <Words>460</Words>
  <Application>Microsoft Office PowerPoint</Application>
  <PresentationFormat>Grand écran</PresentationFormat>
  <Paragraphs>65</Paragraphs>
  <Slides>13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Aptos</vt:lpstr>
      <vt:lpstr>Arial</vt:lpstr>
      <vt:lpstr>Avenir Next LT Pro</vt:lpstr>
      <vt:lpstr>Avenir Next LT Pro Light</vt:lpstr>
      <vt:lpstr>Garamond</vt:lpstr>
      <vt:lpstr>SavonVTI</vt:lpstr>
      <vt:lpstr>INF2120 Lab 1</vt:lpstr>
      <vt:lpstr>Rappel des Concepts</vt:lpstr>
      <vt:lpstr>Classes et Objets</vt:lpstr>
      <vt:lpstr>Attributs et Méthodes</vt:lpstr>
      <vt:lpstr>Constructeurs</vt:lpstr>
      <vt:lpstr>Présentation de l’énoncé</vt:lpstr>
      <vt:lpstr>Débogeur</vt:lpstr>
      <vt:lpstr>Débogeur IntelliJ (1/2)</vt:lpstr>
      <vt:lpstr>Débogeur IntelliJ (2/2)</vt:lpstr>
      <vt:lpstr>Débogeur BlueJ</vt:lpstr>
      <vt:lpstr>Réunisage (Refactoring)</vt:lpstr>
      <vt:lpstr>Generate</vt:lpstr>
      <vt:lpstr>Régions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INF2120 Lab 1</dc:title>
  <dc:creator>George Fam</dc:creator>
  <cp:lastModifiedBy>Fam, George</cp:lastModifiedBy>
  <cp:revision>5</cp:revision>
  <dcterms:created xsi:type="dcterms:W3CDTF">2025-04-29T07:33:49Z</dcterms:created>
  <dcterms:modified xsi:type="dcterms:W3CDTF">2025-05-01T15:29:06Z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